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40.25157" units="1/cm"/>
          <inkml:channelProperty channel="Y" name="resolution" value="40.29851" units="1/cm"/>
          <inkml:channelProperty channel="T" name="resolution" value="1" units="1/dev"/>
        </inkml:channelProperties>
      </inkml:inkSource>
      <inkml:timestamp xml:id="ts0" timeString="2022-08-03T14:10:07.639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-1 0 0,'23'0'141,"0"0"-141,0 0 31,0 0-15,0 0-16,0 0 16,23 0-1,-22 0 1,22 0-16,-23 0 15,0 0-15,0 0 16,23 23-16,-23-23 16,0 0-16,0 0 15,1 0 1,-1 0-16,23 0 16,-23 0-1,0 0-15,0 0 16,0 0-16,0 0 15,0 0-15,0 0 16,1 0-16,-1 0 16,23 0-16,-23 0 15,0 0 1,0 0-16,0 0 16,0 0-1,0 0-15,0 0 16,1 0-16,-1 0 15,0 0-15,23 0 16,-23 0-16,0 0 16,0 0-16,23 0 15,-23 0-15,24 0 16,-1 0-16,0 0 16,0 0-16,-23 0 15,23 0-15,-22 0 16,-1 0-16,0 0 15,0 0-15,0 0 16,0 0 0,0 0-16,0 0 15,23 0-15,1 0 16,-1 0-16,-23 0 16,23 0-16,-23 0 15,0 0-15,0 0 16,0 0-16,0 0 15,1 0 1,-1 0-16,0 0 16,0 0-1,0 0-15,23 0 16,0 23-16,0-23 16,-22 0-1,-1 0-15,46 0 16,-46 0-1,23 0-15,-23 0 16,0 0 0,0 0-16,1 0 15,-1 0 1,0 0-16,0 0 16,0 0-1,0 0-15,0 0 16,23 0-1,-23 0 1,0 0-16,24 0 16,-24 0-1,0 0 1,0 0-16,0 0 16,0 0-1,23 0 1,-23 0-1,24 0 1,-24 0 0,0 0-16,0 0 15,0 0-15,0 0 16,0 0-16,0 0 16,0 0-16,0 0 15,0 0-15,1 0 16,-1 0-16,0 0 15,0 0-15,0 0 16,0 0-16,0 0 16,0 0-16,0 0 15,0 0 17,0 0-32,1 0 31,-1 0 0,0 0 0,0 0-15,0 0 0,0 0 30,0 0 17,0 0-47,0 0 46,0 0-31,0 0 1,1 0-17,-1 0 32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40.25157" units="1/cm"/>
          <inkml:channelProperty channel="Y" name="resolution" value="40.29851" units="1/cm"/>
          <inkml:channelProperty channel="T" name="resolution" value="1" units="1/dev"/>
        </inkml:channelProperties>
      </inkml:inkSource>
      <inkml:timestamp xml:id="ts0" timeString="2022-08-03T14:41:54.408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82 0,'23'23'141,"1"-23"-110,-1 0-31,0 23 16,0-23 15,23 0-16,-23 23 1,0-23 0,0 0-1,0 0-15,0 0 32,-23 23-32,24-23 15,-1 0-15,0 0 16,0 0-1,0 23 1,0-23 0,0 0-1,0 0 1,0 0 0,0 0-16,0 0 15,1 0 16,-1 0-15,0 0-16,0 0 16,0 0-1,0 0 1,0 0 0,0 0-1,0 0-15,0 0 16,0 24-1,1-24 1,22 0 0,-23 0-1,0 0 1,0 0-16,0 0 16,0 0-1,0 0 1,0 0-1,0 0-15,1 0 16,-1 0 0,0 0-16,0 0 15,23 0 1,-23 0-16,0 0 16,0 0-1,0 0 1,0 0-1,1 0 1,-1 0 0,0 0-1,0 0 1,0 0-16,0 0 16,0 0-16,0 0 15,0 0 1,0 23-1,24-23 1,-24 0 0,23 0-1,-23 0 1,0 0-16,0 0 16,0 0-16,0 0 15,0 0 1,0 0-16,1 0 15,-1 0-15,0 0 16,0 0-16,0 0 16,0 0-16,0 0 15,23 0 1,-23 0 0,0 0-16,1 0 15,-1 0 1,23 0-16,-23 0 15,0 0 1,0 0-16,0 0 16,0 0-1,0 0-15,0 0 16,1 0 0,-1 0-16,0 0 15,23 0-15,-23 0 16,0 0-16,23 0 15,-23 0-15,0 0 16,1 0-16,22 0 16,-23 0-1,23 0-15,0 0 16,-23 0-16,0 0 16,47 0-16,-47 0 15,0 0-15,0 0 16,0 0-16,23 0 15,-23 0 1,0 0-16,24 0 16,-24 0-1,23 0-15,-23 0 16,23 0 0,-23 0-16,0 0 15,0 0-15,0 0 16,24 0-1,-24 0 1,23 0 0,0 0-16,-23 0 15,0 0-15,47 0 16,-47 0 0,23 0-16,-23 0 15,0 0 1,23 0-16,0 0 15,-23 0 1,1 0-16,22 0 16,-23 0-16,0 0 15,0 0-15,0 0 16,23 0-16,-23 0 16,0 0-16,1 0 15,-1 0-15,0 0 16,46 0-16,-23 0 15,-23 0 1,23 0-16,-22 0 16,-1 0-16,0 0 15,46 0-15,-46 0 16,23 0 0,-23 0-16,0 0 15,1 0-15,22 0 16,0 0-16,-23 0 31,0 0-31,0 0 16,0 0-16,0 0 15,0 0-15,1 0 16,-1 0-16,23 0 16,-23 0-1,0 0-15,0 0 16,0 0-16,0 0 15,0 0-15,0 0 16,1 0 0,-1 0-1,0 0-15,0 0 16,0 0 0,0 0-16,0 0 15,0 0-15,0-23 16,23 23-16,-22 0 15,22 0-15,-23 0 16,0 0-16,0 0 16,46-24-16,-23 24 15,-22-23-15,22 23 16,23-23 0,0 23-16,-46 0 15,24 0-15,-1 0 16,-23 0-16,23-23 15,-23 23-15,0-23 16,23 23-16,-23 0 16,1 0-16,22 0 15,-23 0 1,23 0-16,-23-23 16,0 23-16,0 0 15,47-23-15,-47 23 16,0 0-16,0 0 15,0 0-15,0 0 16,0-23 0,0 23-16,0 0 15,0 0 1,0-23-16,1 23 16,-1 0-1,23 0 1,-23 0-1,0 0 1,0 0 0,0 0-16,23 0 15,-23 0 1,24 0 0,-24 0-1,23 0-15,-23 0 16,23 0-1,-23 0 1,0 0-16,0 0 16,1 0-16,-1 0 15,0 0 1,0 0-16,23 0 16,0 0-1,-23 0 1,23 0-16,-22 0 15,22 0 1,-23 0-16,0 0 16,0 0-1,0 0 1,0 0 0,0 0-1,0 0 16,0 0-31,1 0 16,-1 0 0,0 0-1,0 0 1,0 0 0,0 0-1,0 0 16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40.25157" units="1/cm"/>
          <inkml:channelProperty channel="Y" name="resolution" value="40.29851" units="1/cm"/>
          <inkml:channelProperty channel="T" name="resolution" value="1" units="1/dev"/>
        </inkml:channelProperties>
      </inkml:inkSource>
      <inkml:timestamp xml:id="ts0" timeString="2022-08-03T14:41:59.889"/>
    </inkml:context>
    <inkml:brush xml:id="br0">
      <inkml:brushProperty name="width" value="0.26667" units="cm"/>
      <inkml:brushProperty name="height" value="0.53333" units="cm"/>
      <inkml:brushProperty name="color" value="#00FF00"/>
      <inkml:brushProperty name="tip" value="rectangle"/>
      <inkml:brushProperty name="rasterOp" value="maskPen"/>
      <inkml:brushProperty name="fitToCurve" value="1"/>
    </inkml:brush>
  </inkml:definitions>
  <inkml:trace contextRef="#ctx0" brushRef="#br0">-1 5 0,'23'0'219,"23"0"-219,-23 0 15,0 0-15,46 23 16,-46-23-16,1 0 16,-1 0-16,46 23 15,-46-23 1,23 0-16,-23 0 16,0 0-16,0 0 15,1 0-15,-1 0 16,0 0-16,23 0 15,-23 0 1,23 0 15,-23 0-15,0 0 0,0 0-1,1 0-15,-1 0 16,0 0-1,0 0-15,0 0 32,0 0-17,23 0 1,-23 0 15,0 0-31,0 0 16,1 0-1,-1 0-15,0 0 16,0 0-16,-23-23 16,23 23-16,0 0 15,0 0-15,0 0 16,0-23 0,0 23-16,0 0 15,1 0 1,-1 0-1,0 0 1,0 0-16,0 0 16,0 0-1,0 0 1,0 0 15,0 0 0,0 0-31,0 0 32,1 0-1,-1 0 0,0 0 0,0 0-15,0 0 15,0 0 16,0 0-31,0 0-1,0 0 1,0 0 31,0 0-16,1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40.25157" units="1/cm"/>
          <inkml:channelProperty channel="Y" name="resolution" value="40.29851" units="1/cm"/>
          <inkml:channelProperty channel="T" name="resolution" value="1" units="1/dev"/>
        </inkml:channelProperties>
      </inkml:inkSource>
      <inkml:timestamp xml:id="ts0" timeString="2022-08-03T14:44:48.634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-1 15 0,'23'0'219,"0"0"-219,0 0 15,23 0 1,-23 0-16,0 0 15,1 0-15,22 0 16,0 0-16,-23 0 16,0 0-16,23 0 15,0 0 1,-22 0-16,22 0 16,0 0-16,0 0 15,-23 0 1,46 23-16,-45 0 15,-1-23-15,0 0 16,0 0-16,0 0 16,23 0-16,-23 0 15,0 0-15,0 0 16,0 0-16,1 0 16,22 0-16,-23 0 15,0 0-15,0 0 16,23 0-16,-23 0 15,23 0 1,-22 0-16,22 0 16,-23 0-1,0 0-15,0 0 16,0 0 0,0 0-1,0 0-15,23 0 16,-22 0-1,22 0-15,-23 0 32,0 0-32,0 0 15,0 0-15,0 0 16,23 0 0,-23 0-1,1 0 1,-1 0-16,0 0 15,0 0-15,0 0 16,0 0 0,23 0-16,-23 0 15,0 0 1,0 0-16,1 0 16,-1 0-1,0 0-15,0 0 16,0 0-1,0 0 1,0 0-16,0 0 16,0 0-1,0 0-15,0 0 16,1 0 0,-1 0-1,0 0 1,0 0-1,0 0 1,0 0 0,0 0-1,0 0 1,0 0 0,0 0-1,24 23 16,-24-23 16,0 0-15,0 0-1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40.25157" units="1/cm"/>
          <inkml:channelProperty channel="Y" name="resolution" value="40.29851" units="1/cm"/>
          <inkml:channelProperty channel="T" name="resolution" value="1" units="1/dev"/>
        </inkml:channelProperties>
      </inkml:inkSource>
      <inkml:timestamp xml:id="ts0" timeString="2022-08-03T14:10:18.488"/>
    </inkml:context>
    <inkml:brush xml:id="br0">
      <inkml:brushProperty name="width" value="0.26667" units="cm"/>
      <inkml:brushProperty name="height" value="0.53333" units="cm"/>
      <inkml:brushProperty name="color" value="#00FF00"/>
      <inkml:brushProperty name="tip" value="rectangle"/>
      <inkml:brushProperty name="rasterOp" value="maskPen"/>
      <inkml:brushProperty name="fitToCurve" value="1"/>
    </inkml:brush>
  </inkml:definitions>
  <inkml:trace contextRef="#ctx0" brushRef="#br0">-1 0 0,'46'0'187,"-23"0"-187,0 0 16,0 0-16,0 0 15,0 0-15,0 0 16,1 0-16,-1 0 16,0 0-1,0 0-15,0 0 16,0 0-1,0 0 1,0 0 0,0 0-1,0 0-15,0 0 16,1 0 0,-1 0-1,0 0-15,0 0 16,0 0-1,0 23 1,0-23 0,23 0-1,-23 0 1,0 0 0,1 0-16,-1 0 15,0 0 1,0 0-1,0 0-15,0 0 16,23 0 0,-23 0-1,23 0 1,1 23-16,-24-23 16,0 23-1,0-23-15,0 0 16,0 0-16,0 0 15,0 0-15,0 0 16,0 0 0,24 0-1,-24 0 1,0 0 0,0 0-16,0 0 15,0 0 1,0 0-1,0 0 1,0 23 15,0-23 1,1 0-32,-1 0 31,0 0-16,0 0 17,0 0-32,0 0 31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40.25157" units="1/cm"/>
          <inkml:channelProperty channel="Y" name="resolution" value="40.29851" units="1/cm"/>
          <inkml:channelProperty channel="T" name="resolution" value="1" units="1/dev"/>
        </inkml:channelProperties>
      </inkml:inkSource>
      <inkml:timestamp xml:id="ts0" timeString="2022-08-03T14:19:10.648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-1 313 0,'23'0'156,"0"0"-125,0 0-31,-23-23 16,23 23-16,0 0 15,0 0 1,0-23-16,1 23 16,-1 0-16,0 0 15,0 0-15,0-23 16,0 23-16,-23-23 15,46 23-15,-23 0 32,23 0-32,1-23 15,-1 23 1,-23-23 0,0 23-16,0 0 15,23 0-15,0 0 16,-22 0-16,-1 0 15,23-24-15,-23 24 16,0 0-16,0 0 16,0-23-16,23 23 15,-23 0 1,1 0-16,-1-23 16,23 23-16,-23 0 15,0-23-15,0 23 16,0 0-1,0 0-15,23 0 16,-22 0 0,-1 0-16,0 0 15,0 0-15,0-23 16,0 23-16,0 0 16,0 0-16,0 0 15,0 0 1,0 0-16,1 0 15,22 0-15,0 0 16,-23 0-16,0 0 16,46 0-16,-46 0 15,24 0-15,-1 0 16,-23 0-16,46 0 16,-46 0-16,23 0 15,-22 0-15,-1 0 16,46 0-16,-46 0 15,0 0-15,0 0 16,0 0-16,0 0 16,24 0-16,-24 0 15,0 0 1,0 0-16,0 0 16,0 0-16,0 0 15,0 0 1,0 0-16,0 0 15,0 0 1,1 0-16,-1 0 16,0 0-16,0 0 15,0 0-15,0 0 32,23 0-32,-23 0 15,0 0 1,0 0-16,1 0 15,-1 0 1,0 0-16,0 23 16,0-23-1,0 23 1,0-23 15,0 23-15,0-23 15,0 23-15,-23 1 15,23-24 0,1 23 79,-24 23-1,-24-23-93,1 0 15,-23 0 0,46 0-15,-23-23-1,0 23 17,0-23-17,0 0 1,0 0-1,0 0-15,0 0 16,-1 0-16,1 0 16,0 0-16,-23 0 15,0 0-15,23 0 16,0 0-16,-23 0 16,22 0-1,1 0-15,0 0 16,0 0-16,0 0 15,0 0-15,-23 0 16,23 0-16,-23 0 16,-1 0-1,24 0-15,0 0 16,0 0-16,-23 0 16,23 0-16,0 0 15,0 0-15,0 0 16,-24 0-16,24 0 15,-23 0-15,23 0 16,-23 0-16,-23 0 16,45 0-16,-22 0 15,23 0-15,-23 0 16,-23 0 0,46 0-16,0 0 15,-24 0-15,1 0 16,23 0-16,-23 0 15,23 0 1,0 0-16,0 0 16,-24 0-16,24 0 15,-23 0 1,23 0-16,0 0 16,0 0-16,-23 0 15,23 0-15,0 0 16,-1 0-16,1 0 15,0 0-15,0 0 16,0 0 0,0 0-16,0 0 15,0 0-15,0 0 16,0 0 0,-24 0-16,24 0 15,0 0 1,0 0-1,0 0-15,0 0 32,0 0-32,-23 0 15,23 0 1,0 0 0,-1 0-16,1 0 15,0 0 1,0 0-16,0 0 15,0 0 1,0 0 0,0 0-1,0 0 17,0 0-17,0 0 16,-1 0-15,1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40.25157" units="1/cm"/>
          <inkml:channelProperty channel="Y" name="resolution" value="40.29851" units="1/cm"/>
          <inkml:channelProperty channel="T" name="resolution" value="1" units="1/dev"/>
        </inkml:channelProperties>
      </inkml:inkSource>
      <inkml:timestamp xml:id="ts0" timeString="2022-08-03T14:19:35.433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D3D0002-904A-4AA0-A3A0-92893FA2C2CF}" emma:medium="tactile" emma:mode="ink">
          <msink:context xmlns:msink="http://schemas.microsoft.com/ink/2010/main" type="inkDrawing" rotatedBoundingBox="17563,9861 20619,9650 20668,10359 17612,10570" semanticType="callout" shapeName="Other">
            <msink:sourceLink direction="with" ref="{416480B0-1242-4B67-9DCE-E1D765BEB82F}"/>
          </msink:context>
        </emma:interpretation>
      </emma:emma>
    </inkml:annotationXML>
    <inkml:trace contextRef="#ctx0" brushRef="#br0">0 669 0,'23'0'547,"0"0"-516,0 0 1,0 0-1,0 0-15,0 0 15,1 0 0,-1 0 0,0 0-15,0 0 15,0 0-15,0 0-1,0 0 1,0 0 0,0 0 15,0 0 0,-23-23 0,23 23 1,1 0-17,-1 0 17,0 0 14,0 0-30,0 0 0,-23-23-16,23 23 15,0 0 1,0 0 15,0 0-15,0 0 31,0 0-16,1 0 16,-1 0-32,0 0 1,0 0 15,0 0-15,0 0-16,0 0 31,0 0-15,0 0 15,0 0-15,0 0 15,1 0-15,-24 23-1,46-23 16,-23 0 16,0 0-15,0 0-32,0 0 15,0 23 16,0-23 1,0 0-17,0 0 1,1 0 15,-1 0-15,0 0-1,0 0 1,0 0 0,23 0-1,-23 0 17,0 0-17,23 0 1,-22 0-1,-1 0-15,0 0 16,0 0-16,23 0 31,-23 0-15,0 0 0,0 0-1,0 0 1,0 0-1,1 0 17,-1 0-17,0 0 1,0 0 0,-23 23-1,23-23-15,0 0 16,0 0-1,0 0-15,0 0 16,0 0 0,0 0-16,1 0 15,-1 0 1,0 0 0,0 24-1,23-24 1,-23 0-1,0 0 1,0 0 0,0 0-16,0 0 15,1 0 1,-1 0-16,0 0 31,0 0-15,0 0-1,0 0 1,0 0 0,0 0-16,0 0 15,0 0 1,0 0 0,24 0-1,-24 0 1,0 0-1,0 0-15,0 0 16,23 0 0,-23 0-1,0 0 1,0 0-16,1 0 16,-1 0-1,0 0 1,0 0-1,0 0 1,0 0 0,0 0 31,0 0-32,0 0 32,0 0 0,0 0-16,1 0-15,-24-24-16,23 1 31,-23 0-31,0 0 16,0 0-16,0 0 15,0 0-15,0 0 16,0 0-16,23 0 16,-23 0-16,0-1 15,0 1-15,23 0 16,-23 0-16,0 0 15,0-23 1,0 23 0,0 0-1,0 0-15,0 0 16,0-1 0,0 1-16,0 0 15,0 0 1,0 0-1,0 0 1,0 0-16,0 0 31,0 0 1,-23 23-32</inkml:trace>
  </inkml:traceGroup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40.25157" units="1/cm"/>
          <inkml:channelProperty channel="Y" name="resolution" value="40.29851" units="1/cm"/>
          <inkml:channelProperty channel="T" name="resolution" value="1" units="1/dev"/>
        </inkml:channelProperties>
      </inkml:inkSource>
      <inkml:timestamp xml:id="ts0" timeString="2022-08-03T14:19:40.689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16480B0-1242-4B67-9DCE-E1D765BEB82F}" emma:medium="tactile" emma:mode="ink">
          <msink:context xmlns:msink="http://schemas.microsoft.com/ink/2010/main" type="inkDrawing" rotatedBoundingBox="17651,11135 21000,10988 21019,11406 17669,11553" shapeName="Other">
            <msink:destinationLink direction="with" ref="{2D3D0002-904A-4AA0-A3A0-92893FA2C2CF}"/>
          </msink:context>
        </emma:interpretation>
      </emma:emma>
    </inkml:annotationXML>
    <inkml:trace contextRef="#ctx0" brushRef="#br0">0 439 0,'23'0'157,"23"0"-142,-22 0 1,-1 0-1,0 0-15,23 0 16,0 0-16,0 0 16,-23 0-1,47 0-15,-47 0 16,0 0-16,23 0 16,-23 0-16,0 0 15,23 0-15,-23 0 16,24 0-16,-1 0 15,-23 0-15,0 0 16,0 0-16,0 0 16,0 0-16,0 0 31,0 0-31,1 0 16,-1 0-16,0 0 15,0 0 1,0 0-1,0 0 1,0 0 0,0 0-16,0 0 31,0 0-31,0 0 16,1 0-1,-1 0 1,0 0-1,0 0 1,0-23-16,0 23 16,0 0-1,0 0-15,0 0 16,0 0-16,24 0 16,-24 0-16,23 0 15,-23 0-15,0 0 16,0 0-16,23 0 15,-23 0-15,0 0 32,1 0-32,22 0 15,-23 0 1,0 0-16,0 0 16,0 0-16,0 0 15,0 0 1,0 0-1,0 0-15,24 0 16,-24 0 0,23 0-1,-23 0-15,0 0 16,0 0-16,23 0 16,-23 0-1,1 0 1,-1 0-16,0 0 15,23 0 1,-23 0 0,23 0-16,-23 0 15,0 0 1,24 0 0,-24 0-1,0 0 1,0 0-1,0 0 1,0 0-16,0 0 16,0 0-1,0 0-15,23 0 16,-22 0 0,-1 0-1,0 0 1,0 0-1,0 0 1,0 0 0,0 0-1,0 0-15,0 0 32,0 0-17,0 0 1,1 0-16,-1 0 31,0 0-15,23 0-1,-23 0 1,0 0 0,0 0-1,0 0 1,0 0-16,24 0 15,-24 0 1,0 0 0,0 0-16,0 0 15,0 0 1,0 0-16,0 0 16,0 0 15,0 0 63,-23-23-79,0-1 48,0 1-48,0 0 1,0 0 0,0-23-1,-23 46 1,23-23-1,-23 0 1,23 0 0,0 0-1,0 0 1,0-1 15,-23 1-15,23 0 15,0 0-15,0 0-1,0 0 17</inkml:trace>
  </inkml:traceGroup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40.25157" units="1/cm"/>
          <inkml:channelProperty channel="Y" name="resolution" value="40.29851" units="1/cm"/>
          <inkml:channelProperty channel="T" name="resolution" value="1" units="1/dev"/>
        </inkml:channelProperties>
      </inkml:inkSource>
      <inkml:timestamp xml:id="ts0" timeString="2022-08-03T14:22:51.972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87 0,'23'0'234,"0"0"-187,0 0-16,0 0-15,1 0 15,-1 0-15,0 0-1,0 0 1,0 0 15,0 0-15,0 0-1,0 0 1,0 0 15,0 0-15,0 0-1,1 0 1,-1-23 0,0 23-1,0 0-15,0 0 16,23 0-16,-23 0 16,0 0-1,0 0-15,0-23 16,1 23-1,-1 0 1,0 0 0,23 0-1,-23 0 1,0 0 0,0 0-1,-23-23-15,23 23 16,0 0-1,0 0 17,1 0-32,-1 0 15,0 0 1,0 0 0,0 0-1,0 0-15,0 0 16,0 0-16,0 0 15,23 0 1,-22 0 0,-1 0-1,23 0 1,-23 0 0,0 0-1,0 0 1,0 0-16,0 0 15,0 0 1,0 0-16,1 0 31,22 0-31,-23 0 16,0 0-16,0 0 16,23 0-16,-23 0 15,0 0-15,0 0 16,1 0-16,-1 0 15,0 0-15,0 0 16,0 0-16,0 0 16,0 0-16,0 0 15,0 0 1,0 0-16,0 0 16,1 0-1,-1 0 1,0 0-16,0 0 15,0 0-15,0 0 16,0 0 0,0 0-16,0 0 15,0 0-15,0 0 16,24 0 0,-24 0-16,0 0 15,0 0-15,23 0 16,-23 0-1,0 0 1,0 0-16,24 0 16,-24 0-16,0 0 15,23 0-15,0 0 16,0 0-16,-23 0 16,24 0-16,-24 0 15,23 0-15,-23 0 16,0 0-16,23 0 15,-23 0 1,0 0-16,0 0 16,24 0-16,-24 0 15,23 0 1,-23 0 0,0 0-16,0 0 15,0 0-15,0 0 16,0 0-1,1 0 1,-1 0 0,0 0 15,0 0-31,0 0 16,0 0-1,0 0-15,0 0 16,0 0-1,0 0-15,0 0 16,1 0-16,-1 0 16,23 0-16,-23 0 15,0 0 1,0 0-16,0 0 16,0 0-16,0 0 15,0 0 1,1 0-16,-1 0 31,0 0-15,0 0-1,0 0 17,0 0-1,0 0-16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40.25157" units="1/cm"/>
          <inkml:channelProperty channel="Y" name="resolution" value="40.29851" units="1/cm"/>
          <inkml:channelProperty channel="T" name="resolution" value="1" units="1/dev"/>
        </inkml:channelProperties>
      </inkml:inkSource>
      <inkml:timestamp xml:id="ts0" timeString="2022-08-03T14:22:54.644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47 0,'47'0'157,"-1"0"-157,0 0 15,23 0-15,-23 0 16,24 0-16,-1 0 15,-23 0 1,0 0-16,1 0 16,-1 0-16,-23 0 15,46 0-15,-23 0 16,-23 0-16,0 0 16,1 0-16,22 0 15,-23 0-15,0 0 16,23 0-16,-23 0 15,23 0 1,-23 0-16,24 0 16,-24 0-1,0 0-15,0 0 16,23 0-16,-23 0 16,0 0-16,23 0 15,-22 0-15,-1 0 16,23 0-16,23 0 15,-46 0-15,0 0 16,0 0-16,24 0 16,-24 0-1,0 0-15,0 0 16,0 0-16,0 0 16,0 0-1,23 0-15,-23 0 16,0 0-16,1 0 15,45 0-15,-46 0 16,0 0-16,0 0 16,23 0-16,-23 0 15,24 0-15,-1 0 16,0 0-16,-23 0 16,23 0-16,-23 0 15,0 0-15,0 0 16,1 0-16,-1 0 15,23 0-15,0 0 16,-23 0 0,0 0-16,0 0 15,23 0-15,-22 0 16,-1 0-16,23 0 16,0 0-16,23 0 15,-46 0-15,47-23 16,-47 23-16,23 0 15,-23 0-15,0 0 16,0 0-16,23 0 16,-23 0-16,1 0 15,-1 0 1,23 0-16,-23 0 16,0 0-16,0 0 15,0 0 1,0 0-16,0 0 15,0 0 1,24 0 0,-24 0-1,0 0-15,0 0 16,0 0-16,0 0 16,0 0-1,0 0 1,23 0-16,-22 0 15,22 0 1,-23 0-16,0 0 16,0 0-16,0 0 15,0 0-15,0 0 16,0 0-16,0 0 16,24 0-1,-24 0 1,0 0-16,23 0 31,-23 0-31,0 0 16,0 0-1,0 0-15,0 0 16,1 0-16,-1 0 16,0 0-16,0 0 15,0 0 1,0 0-1,0 0 1,0 0 0,0 0-1,0 0 17,0 0-32,1 0 31,-1 0 0,0 0 0,0 0 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40.25157" units="1/cm"/>
          <inkml:channelProperty channel="Y" name="resolution" value="40.29851" units="1/cm"/>
          <inkml:channelProperty channel="T" name="resolution" value="1" units="1/dev"/>
        </inkml:channelProperties>
      </inkml:inkSource>
      <inkml:timestamp xml:id="ts0" timeString="2022-08-03T14:31:16.488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-1 196 0,'0'-23'94,"0"-1"-63,23 24-15,23 0-1,0-23-15,-23 23 16,0 0-16,46 0 16,1 0-1,-24-23-15,0 23 16,0 0-16,-23-23 15,47 23-15,-1-23 16,-46 23-16,23 0 16,0 0-16,1 0 15,-1 0-15,-23 0 16,23 0-16,0-23 16,0 23-16,1 0 15,-1 0-15,0 0 16,0 0-16,0 0 15,0 0-15,1 0 16,22 0-16,0 0 16,-23 0-16,1 0 15,-1 0-15,0 0 16,0 0-16,0 0 16,24 0-16,-47 0 15,0 0-15,0 0 16,23 0-16,23 0 15,-23 0-15,-22 0 16,22 0-16,-23 0 16,46 0-1,-23 0-15,-23 0 16,0 0-16,1 0 16,22 0-1,-23 0 1,23 0-16,-23 0 15,23 0 1,-23 0 0,24 0-16,-1 0 15,-23 0-15,0 0 16,23 0-16,-23 0 16,0 0-16,0 0 15,0 0-15,1 0 16,-1 0-16,0 0 15,0 0-15,0 0 16,23 0 0,-23 0-1,23 0-15,-23 0 16,1 0-16,-1 0 16,23 0-1,-23 0 1,0 0-16,0 0 31,0 0-31,0 0 16,0 0-1,0 0-15,1 0 16,-1 0-16,0 0 16,0 0-16,0 0 15,23 0-15,-23 0 16,0 0-16,0 0 15,0 0-15,1 0 16,-1 0-16,0 0 16,0 0-1,0 0 17,0 0-1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40.25157" units="1/cm"/>
          <inkml:channelProperty channel="Y" name="resolution" value="40.29851" units="1/cm"/>
          <inkml:channelProperty channel="T" name="resolution" value="1" units="1/dev"/>
        </inkml:channelProperties>
      </inkml:inkSource>
      <inkml:timestamp xml:id="ts0" timeString="2022-08-03T14:31:18.785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-1 143 0,'23'-23'156,"0"23"-140,23 0-1,-23 0-15,23 0 16,24 0-16,-47 0 15,46 0-15,-46 0 16,23 0-16,0 0 16,1 0-16,-24 0 15,23 0-15,-23 0 16,23 0-16,0 0 16,0 0-1,1 0-15,-24 0 16,23 0-16,23 0 15,-46 0-15,0 0 16,24 0-16,-1 0 16,-23 0-1,0 0-15,0 0 16,0 0-16,0 0 16,0 0-16,0 0 15,24 0-15,-24 0 16,0 0-16,46 0 15,0 0-15,-23 0 16,24 0-16,-1 0 16,23-23-16,-22 23 15,-1 0-15,0 0 16,-23-23-16,1 23 16,-1-23-16,0 23 15,0 0-15,23 0 16,-22 0-16,-1-23 15,0 23 1,-23-23-16,0 23 16,23 0-1,-23 0-15,0 0 16,1 0-16,45 0 16,-46 0-1,23 0-15,-23 0 16,23 0-16,1 0 15,-24 0-15,23 0 16,0 0-16,0 0 16,0 0-16,1 0 15,-1 0-15,0 0 16,-23 0 0,46 0-16,-46 0 15,0 0-15,24 0 16,-1 0-16,-23 0 15,23 0-15,-23 0 16,23 0-16,1 23 16,-1-23-1,-23 0-15,0 0 16,0 0-16,0 0 16,0 23-16,0-23 15,0 0-15,0 0 16,1 0-16,-1 0 15,0 0 1,0 0-16,0 0 16,0 0-1,0 0-15,0 0 16,0 0 0,0 0-1,0 0 16,1 0 219,-1 0-234,0 0 15,0 0 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B158C-0107-43A1-B045-091D4D6F14CB}" type="datetimeFigureOut">
              <a:rPr lang="pt-BR" smtClean="0"/>
              <a:t>03/08/2022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5215B-9721-4495-AAFC-28D930B8C9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5925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B158C-0107-43A1-B045-091D4D6F14CB}" type="datetimeFigureOut">
              <a:rPr lang="pt-BR" smtClean="0"/>
              <a:t>03/08/2022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5215B-9721-4495-AAFC-28D930B8C9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1710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B158C-0107-43A1-B045-091D4D6F14CB}" type="datetimeFigureOut">
              <a:rPr lang="pt-BR" smtClean="0"/>
              <a:t>03/08/2022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5215B-9721-4495-AAFC-28D930B8C9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1416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B158C-0107-43A1-B045-091D4D6F14CB}" type="datetimeFigureOut">
              <a:rPr lang="pt-BR" smtClean="0"/>
              <a:t>03/08/2022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5215B-9721-4495-AAFC-28D930B8C9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066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B158C-0107-43A1-B045-091D4D6F14CB}" type="datetimeFigureOut">
              <a:rPr lang="pt-BR" smtClean="0"/>
              <a:t>03/08/2022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5215B-9721-4495-AAFC-28D930B8C9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8212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B158C-0107-43A1-B045-091D4D6F14CB}" type="datetimeFigureOut">
              <a:rPr lang="pt-BR" smtClean="0"/>
              <a:t>03/08/2022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5215B-9721-4495-AAFC-28D930B8C9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097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B158C-0107-43A1-B045-091D4D6F14CB}" type="datetimeFigureOut">
              <a:rPr lang="pt-BR" smtClean="0"/>
              <a:t>03/08/2022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5215B-9721-4495-AAFC-28D930B8C9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4024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B158C-0107-43A1-B045-091D4D6F14CB}" type="datetimeFigureOut">
              <a:rPr lang="pt-BR" smtClean="0"/>
              <a:t>03/08/2022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5215B-9721-4495-AAFC-28D930B8C9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05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B158C-0107-43A1-B045-091D4D6F14CB}" type="datetimeFigureOut">
              <a:rPr lang="pt-BR" smtClean="0"/>
              <a:t>03/08/2022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5215B-9721-4495-AAFC-28D930B8C9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3719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B158C-0107-43A1-B045-091D4D6F14CB}" type="datetimeFigureOut">
              <a:rPr lang="pt-BR" smtClean="0"/>
              <a:t>03/08/2022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5215B-9721-4495-AAFC-28D930B8C9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7126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B158C-0107-43A1-B045-091D4D6F14CB}" type="datetimeFigureOut">
              <a:rPr lang="pt-BR" smtClean="0"/>
              <a:t>03/08/2022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5215B-9721-4495-AAFC-28D930B8C9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7209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B158C-0107-43A1-B045-091D4D6F14CB}" type="datetimeFigureOut">
              <a:rPr lang="pt-BR" smtClean="0"/>
              <a:t>03/08/2022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5215B-9721-4495-AAFC-28D930B8C9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0723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emf"/><Relationship Id="rId5" Type="http://schemas.openxmlformats.org/officeDocument/2006/relationships/customXml" Target="../ink/ink2.xml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customXml" Target="../ink/ink3.xml"/><Relationship Id="rId7" Type="http://schemas.openxmlformats.org/officeDocument/2006/relationships/customXml" Target="../ink/ink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5" Type="http://schemas.openxmlformats.org/officeDocument/2006/relationships/customXml" Target="../ink/ink4.xml"/><Relationship Id="rId4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emf"/><Relationship Id="rId5" Type="http://schemas.openxmlformats.org/officeDocument/2006/relationships/customXml" Target="../ink/ink7.xml"/><Relationship Id="rId4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ustomXml" Target="../ink/ink8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emf"/><Relationship Id="rId5" Type="http://schemas.openxmlformats.org/officeDocument/2006/relationships/customXml" Target="../ink/ink9.xml"/><Relationship Id="rId4" Type="http://schemas.openxmlformats.org/officeDocument/2006/relationships/image" Target="../media/image1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ustomXml" Target="../ink/ink10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emf"/><Relationship Id="rId5" Type="http://schemas.openxmlformats.org/officeDocument/2006/relationships/customXml" Target="../ink/ink11.xml"/><Relationship Id="rId4" Type="http://schemas.openxmlformats.org/officeDocument/2006/relationships/image" Target="../media/image1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12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40873" y="5203767"/>
            <a:ext cx="9174480" cy="951808"/>
          </a:xfrm>
        </p:spPr>
        <p:txBody>
          <a:bodyPr/>
          <a:lstStyle/>
          <a:p>
            <a:r>
              <a:rPr lang="pt-BR" dirty="0" smtClean="0"/>
              <a:t>Para verificar quais </a:t>
            </a:r>
            <a:r>
              <a:rPr lang="pt-BR" b="1" u="sng" dirty="0" smtClean="0"/>
              <a:t>discentes</a:t>
            </a:r>
            <a:r>
              <a:rPr lang="pt-BR" dirty="0" smtClean="0"/>
              <a:t> entregaram os relatórios parciais: 1) acesse a aba Monitores; 2) Relatórios parciais e finais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17639" t="9259" r="17362" b="29177"/>
          <a:stretch/>
        </p:blipFill>
        <p:spPr>
          <a:xfrm>
            <a:off x="1524000" y="275297"/>
            <a:ext cx="8847975" cy="4713879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Tinta 4"/>
              <p14:cNvContentPartPr/>
              <p14:nvPr/>
            </p14:nvContentPartPr>
            <p14:xfrm>
              <a:off x="6043811" y="1812338"/>
              <a:ext cx="1363320" cy="25560"/>
            </p14:xfrm>
          </p:contentPart>
        </mc:Choice>
        <mc:Fallback>
          <p:pic>
            <p:nvPicPr>
              <p:cNvPr id="5" name="Tinta 4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995571" y="1716218"/>
                <a:ext cx="1459440" cy="21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6" name="Tinta 5"/>
              <p14:cNvContentPartPr/>
              <p14:nvPr/>
            </p14:nvContentPartPr>
            <p14:xfrm>
              <a:off x="3209171" y="1363418"/>
              <a:ext cx="573480" cy="34920"/>
            </p14:xfrm>
          </p:contentPart>
        </mc:Choice>
        <mc:Fallback>
          <p:pic>
            <p:nvPicPr>
              <p:cNvPr id="6" name="Tinta 5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60931" y="1267298"/>
                <a:ext cx="669600" cy="227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48716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199" y="4971011"/>
            <a:ext cx="10515600" cy="1380519"/>
          </a:xfrm>
        </p:spPr>
        <p:txBody>
          <a:bodyPr>
            <a:normAutofit/>
          </a:bodyPr>
          <a:lstStyle/>
          <a:p>
            <a:r>
              <a:rPr lang="pt-BR" sz="1400" dirty="0" smtClean="0"/>
              <a:t>1) Selecione o ano do projeto que quer consultar; 2) o nome do projeto de monitoria (caso queira verificar os monitores apenas desse projeto); 3) e o tipo de projeto (parcial ou final).</a:t>
            </a:r>
          </a:p>
          <a:p>
            <a:r>
              <a:rPr lang="pt-BR" sz="1400" dirty="0" smtClean="0"/>
              <a:t>Como estamos no final de 2022.1, recomendo buscar por “</a:t>
            </a:r>
            <a:r>
              <a:rPr lang="pt-BR" sz="1400" i="1" dirty="0" smtClean="0"/>
              <a:t>Relatório Final</a:t>
            </a:r>
            <a:r>
              <a:rPr lang="pt-BR" sz="1400" dirty="0" smtClean="0"/>
              <a:t>”, pois essa busca mostrará tanto os relatórios finais quanto os parciais. Clique no ícone de “</a:t>
            </a:r>
            <a:r>
              <a:rPr lang="pt-BR" sz="1400" i="1" dirty="0" smtClean="0"/>
              <a:t>Visualizar Relatório</a:t>
            </a:r>
            <a:r>
              <a:rPr lang="pt-BR" sz="1400" dirty="0" smtClean="0"/>
              <a:t>” para confirmar se o relatório foi avaliado (validado ou não validado) pelo professor orientador.</a:t>
            </a:r>
            <a:endParaRPr lang="pt-BR" sz="14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17013" t="9096" r="16928" b="29321"/>
          <a:stretch/>
        </p:blipFill>
        <p:spPr>
          <a:xfrm>
            <a:off x="1553093" y="90120"/>
            <a:ext cx="9085813" cy="4764513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Tinta 4"/>
              <p14:cNvContentPartPr/>
              <p14:nvPr/>
            </p14:nvContentPartPr>
            <p14:xfrm>
              <a:off x="6875051" y="2663738"/>
              <a:ext cx="1070640" cy="158040"/>
            </p14:xfrm>
          </p:contentPart>
        </mc:Choice>
        <mc:Fallback>
          <p:pic>
            <p:nvPicPr>
              <p:cNvPr id="5" name="Tinta 4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826811" y="2567618"/>
                <a:ext cx="1166760" cy="35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Tinta 6"/>
              <p14:cNvContentPartPr/>
              <p14:nvPr/>
            </p14:nvContentPartPr>
            <p14:xfrm>
              <a:off x="6334331" y="3474818"/>
              <a:ext cx="1091880" cy="264600"/>
            </p14:xfrm>
          </p:contentPart>
        </mc:Choice>
        <mc:Fallback>
          <p:pic>
            <p:nvPicPr>
              <p:cNvPr id="7" name="Tinta 6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322451" y="3462938"/>
                <a:ext cx="1115640" cy="28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9" name="Tinta 8"/>
              <p14:cNvContentPartPr/>
              <p14:nvPr/>
            </p14:nvContentPartPr>
            <p14:xfrm>
              <a:off x="6359171" y="3956858"/>
              <a:ext cx="1205640" cy="159840"/>
            </p14:xfrm>
          </p:contentPart>
        </mc:Choice>
        <mc:Fallback>
          <p:pic>
            <p:nvPicPr>
              <p:cNvPr id="9" name="Tinta 8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347291" y="3944978"/>
                <a:ext cx="1229400" cy="183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8439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34267" t="12939" r="37857" b="6702"/>
          <a:stretch/>
        </p:blipFill>
        <p:spPr>
          <a:xfrm>
            <a:off x="3516284" y="0"/>
            <a:ext cx="4156363" cy="673974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Tinta 4"/>
              <p14:cNvContentPartPr/>
              <p14:nvPr/>
            </p14:nvContentPartPr>
            <p14:xfrm>
              <a:off x="3607691" y="6494138"/>
              <a:ext cx="1371960" cy="31680"/>
            </p14:xfrm>
          </p:contentPart>
        </mc:Choice>
        <mc:Fallback>
          <p:pic>
            <p:nvPicPr>
              <p:cNvPr id="5" name="Tinta 4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59811" y="6398018"/>
                <a:ext cx="1467720" cy="22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6" name="Tinta 5"/>
              <p14:cNvContentPartPr/>
              <p14:nvPr/>
            </p14:nvContentPartPr>
            <p14:xfrm>
              <a:off x="3640811" y="6599978"/>
              <a:ext cx="1588320" cy="27000"/>
            </p14:xfrm>
          </p:contentPart>
        </mc:Choice>
        <mc:Fallback>
          <p:pic>
            <p:nvPicPr>
              <p:cNvPr id="6" name="Tinta 5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592931" y="6503858"/>
                <a:ext cx="1684080" cy="219240"/>
              </a:xfrm>
              <a:prstGeom prst="rect">
                <a:avLst/>
              </a:prstGeom>
            </p:spPr>
          </p:pic>
        </mc:Fallback>
      </mc:AlternateContent>
      <p:sp>
        <p:nvSpPr>
          <p:cNvPr id="7" name="CaixaDeTexto 6"/>
          <p:cNvSpPr txBox="1"/>
          <p:nvPr/>
        </p:nvSpPr>
        <p:spPr>
          <a:xfrm>
            <a:off x="7539643" y="4821382"/>
            <a:ext cx="39152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Na parte final do relatório do discente lemos a “</a:t>
            </a:r>
            <a:r>
              <a:rPr lang="pt-BR" i="1" dirty="0" smtClean="0"/>
              <a:t>Avaliação do Orientador</a:t>
            </a:r>
            <a:r>
              <a:rPr lang="pt-BR" dirty="0" smtClean="0"/>
              <a:t>”, com o parecer do docente e a data em que foi avaliado.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47407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473142" y="5059276"/>
            <a:ext cx="4813069" cy="13914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t-BR" dirty="0" smtClean="0"/>
              <a:t>Neste caso, o docente ainda não avaliou o relatório do monitor. Verifique que a situação que aparece é de “</a:t>
            </a:r>
            <a:r>
              <a:rPr lang="pt-BR" i="1" dirty="0" smtClean="0"/>
              <a:t>Pendente</a:t>
            </a:r>
            <a:r>
              <a:rPr lang="pt-BR" dirty="0" smtClean="0"/>
              <a:t>” e que não consta nenhuma data da ação.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27024" t="12727" r="42910" b="4983"/>
          <a:stretch/>
        </p:blipFill>
        <p:spPr>
          <a:xfrm>
            <a:off x="2768139" y="0"/>
            <a:ext cx="4454554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Tinta 4"/>
              <p14:cNvContentPartPr/>
              <p14:nvPr/>
            </p14:nvContentPartPr>
            <p14:xfrm>
              <a:off x="2826851" y="6322058"/>
              <a:ext cx="1321560" cy="71280"/>
            </p14:xfrm>
          </p:contentPart>
        </mc:Choice>
        <mc:Fallback>
          <p:pic>
            <p:nvPicPr>
              <p:cNvPr id="5" name="Tinta 4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778611" y="6225938"/>
                <a:ext cx="1417680" cy="26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6" name="Tinta 5"/>
              <p14:cNvContentPartPr/>
              <p14:nvPr/>
            </p14:nvContentPartPr>
            <p14:xfrm>
              <a:off x="2835131" y="6482258"/>
              <a:ext cx="1479600" cy="51840"/>
            </p14:xfrm>
          </p:contentPart>
        </mc:Choice>
        <mc:Fallback>
          <p:pic>
            <p:nvPicPr>
              <p:cNvPr id="6" name="Tinta 5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786891" y="6386138"/>
                <a:ext cx="1575720" cy="244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8019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05840" y="5544588"/>
            <a:ext cx="10347960" cy="556954"/>
          </a:xfrm>
        </p:spPr>
        <p:txBody>
          <a:bodyPr>
            <a:noAutofit/>
          </a:bodyPr>
          <a:lstStyle/>
          <a:p>
            <a:r>
              <a:rPr lang="pt-BR" sz="1800" dirty="0" smtClean="0"/>
              <a:t>Para consultar quais </a:t>
            </a:r>
            <a:r>
              <a:rPr lang="pt-BR" sz="1800" b="1" u="sng" dirty="0" smtClean="0"/>
              <a:t>docentes</a:t>
            </a:r>
            <a:r>
              <a:rPr lang="pt-BR" sz="1800" dirty="0" smtClean="0"/>
              <a:t> entregaram os relatório parcial e final: 1) acesse a aba “</a:t>
            </a:r>
            <a:r>
              <a:rPr lang="pt-BR" sz="1800" i="1" dirty="0" smtClean="0"/>
              <a:t>Consultas</a:t>
            </a:r>
            <a:r>
              <a:rPr lang="pt-BR" sz="1800" dirty="0" smtClean="0"/>
              <a:t>”; 2) clique em “</a:t>
            </a:r>
            <a:r>
              <a:rPr lang="pt-BR" sz="1800" i="1" dirty="0" smtClean="0"/>
              <a:t>Consultar Relatórios Parciais e Finais dos Projetos</a:t>
            </a:r>
            <a:r>
              <a:rPr lang="pt-BR" sz="1800" dirty="0" smtClean="0"/>
              <a:t>”</a:t>
            </a:r>
            <a:endParaRPr lang="pt-BR" sz="18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17679" t="9226" r="17380" b="28946"/>
          <a:stretch/>
        </p:blipFill>
        <p:spPr>
          <a:xfrm>
            <a:off x="1370214" y="66502"/>
            <a:ext cx="9983586" cy="5346584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Tinta 4"/>
              <p14:cNvContentPartPr/>
              <p14:nvPr/>
            </p14:nvContentPartPr>
            <p14:xfrm>
              <a:off x="1803731" y="1915658"/>
              <a:ext cx="2810160" cy="104400"/>
            </p14:xfrm>
          </p:contentPart>
        </mc:Choice>
        <mc:Fallback>
          <p:pic>
            <p:nvPicPr>
              <p:cNvPr id="5" name="Tinta 4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755851" y="1819538"/>
                <a:ext cx="2905920" cy="29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6" name="Tinta 5"/>
              <p14:cNvContentPartPr/>
              <p14:nvPr/>
            </p14:nvContentPartPr>
            <p14:xfrm>
              <a:off x="4023851" y="1319858"/>
              <a:ext cx="631800" cy="23040"/>
            </p14:xfrm>
          </p:contentPart>
        </mc:Choice>
        <mc:Fallback>
          <p:pic>
            <p:nvPicPr>
              <p:cNvPr id="6" name="Tinta 5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975611" y="1224098"/>
                <a:ext cx="727920" cy="214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990490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5552901"/>
            <a:ext cx="10515600" cy="1147763"/>
          </a:xfrm>
        </p:spPr>
        <p:txBody>
          <a:bodyPr>
            <a:noAutofit/>
          </a:bodyPr>
          <a:lstStyle/>
          <a:p>
            <a:r>
              <a:rPr lang="pt-BR" sz="1300" dirty="0"/>
              <a:t>1) Selecione o </a:t>
            </a:r>
            <a:r>
              <a:rPr lang="pt-BR" sz="1300" b="1" u="sng" dirty="0"/>
              <a:t>ano</a:t>
            </a:r>
            <a:r>
              <a:rPr lang="pt-BR" sz="1300" dirty="0"/>
              <a:t> do projeto que quer consultar; 2) </a:t>
            </a:r>
            <a:r>
              <a:rPr lang="pt-BR" sz="1300" dirty="0" smtClean="0"/>
              <a:t>e </a:t>
            </a:r>
            <a:r>
              <a:rPr lang="pt-BR" sz="1300" dirty="0"/>
              <a:t>o tipo de projeto (parcial ou final).</a:t>
            </a:r>
          </a:p>
          <a:p>
            <a:r>
              <a:rPr lang="pt-BR" sz="1300" dirty="0"/>
              <a:t>Como estamos no final de 2022.1, recomendo buscar por “</a:t>
            </a:r>
            <a:r>
              <a:rPr lang="pt-BR" sz="1300" i="1" dirty="0"/>
              <a:t>Relatório </a:t>
            </a:r>
            <a:r>
              <a:rPr lang="pt-BR" sz="1300" i="1" dirty="0" smtClean="0"/>
              <a:t>Final Pendente</a:t>
            </a:r>
            <a:r>
              <a:rPr lang="pt-BR" sz="1300" dirty="0" smtClean="0"/>
              <a:t>”, </a:t>
            </a:r>
            <a:r>
              <a:rPr lang="pt-BR" sz="1300" dirty="0"/>
              <a:t>pois essa busca mostrará tanto os relatórios finais quanto os </a:t>
            </a:r>
            <a:r>
              <a:rPr lang="pt-BR" sz="1300" dirty="0" smtClean="0"/>
              <a:t>parciais que estão pendentes. Observe que onde não aparece descrição nenhuma é porque tanto o relatório parcial quanto o final não foram entregues pelo docente.  Já os relatórios parciais que foram entregues aparecem na listagem com a respectiva data de entrega.</a:t>
            </a:r>
          </a:p>
          <a:p>
            <a:r>
              <a:rPr lang="pt-BR" sz="1300" dirty="0" smtClean="0"/>
              <a:t>Clique </a:t>
            </a:r>
            <a:r>
              <a:rPr lang="pt-BR" sz="1300" dirty="0"/>
              <a:t>no ícone de “</a:t>
            </a:r>
            <a:r>
              <a:rPr lang="pt-BR" sz="1300" i="1" dirty="0"/>
              <a:t>Visualizar Relatório</a:t>
            </a:r>
            <a:r>
              <a:rPr lang="pt-BR" sz="1300" dirty="0"/>
              <a:t>” para confirmar se o relatório foi </a:t>
            </a:r>
            <a:r>
              <a:rPr lang="pt-BR" sz="1300" dirty="0" smtClean="0"/>
              <a:t>avaliado pela Comissão de Monitoria.</a:t>
            </a:r>
            <a:endParaRPr lang="pt-BR" sz="1300" dirty="0"/>
          </a:p>
          <a:p>
            <a:endParaRPr lang="pt-BR" sz="13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16994" t="9129" r="17935" b="8333"/>
          <a:stretch/>
        </p:blipFill>
        <p:spPr>
          <a:xfrm>
            <a:off x="2152996" y="99753"/>
            <a:ext cx="7514705" cy="5361709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Tinta 4"/>
              <p14:cNvContentPartPr/>
              <p14:nvPr/>
            </p14:nvContentPartPr>
            <p14:xfrm>
              <a:off x="5046251" y="2463578"/>
              <a:ext cx="914400" cy="30960"/>
            </p14:xfrm>
          </p:contentPart>
        </mc:Choice>
        <mc:Fallback>
          <p:pic>
            <p:nvPicPr>
              <p:cNvPr id="5" name="Tinta 4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998011" y="2367458"/>
                <a:ext cx="1010520" cy="223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87338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318</Words>
  <Application>Microsoft Office PowerPoint</Application>
  <PresentationFormat>Widescreen</PresentationFormat>
  <Paragraphs>9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IF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ELAINE CRISTINA DE MIRANDA WANZELER</dc:creator>
  <cp:lastModifiedBy>ELAINE CRISTINA DE MIRANDA WANZELER</cp:lastModifiedBy>
  <cp:revision>8</cp:revision>
  <dcterms:created xsi:type="dcterms:W3CDTF">2022-08-03T14:08:05Z</dcterms:created>
  <dcterms:modified xsi:type="dcterms:W3CDTF">2022-08-03T14:51:34Z</dcterms:modified>
</cp:coreProperties>
</file>