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2"/>
  </p:handoutMasterIdLst>
  <p:sldIdLst>
    <p:sldId id="267" r:id="rId2"/>
    <p:sldId id="256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C6789D-68E9-4EF3-93FC-A4904A63D5B2}" v="3" dt="2022-11-27T21:33:41.7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1476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886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é Santos" userId="0ddd4aacbc7705be" providerId="LiveId" clId="{87C6789D-68E9-4EF3-93FC-A4904A63D5B2}"/>
    <pc:docChg chg="custSel addSld modSld sldOrd addMainMaster delMainMaster modMainMaster">
      <pc:chgData name="André Santos" userId="0ddd4aacbc7705be" providerId="LiveId" clId="{87C6789D-68E9-4EF3-93FC-A4904A63D5B2}" dt="2022-11-27T22:14:45.118" v="428" actId="20577"/>
      <pc:docMkLst>
        <pc:docMk/>
      </pc:docMkLst>
      <pc:sldChg chg="addSp modSp mod">
        <pc:chgData name="André Santos" userId="0ddd4aacbc7705be" providerId="LiveId" clId="{87C6789D-68E9-4EF3-93FC-A4904A63D5B2}" dt="2022-11-27T21:26:51.966" v="34" actId="207"/>
        <pc:sldMkLst>
          <pc:docMk/>
          <pc:sldMk cId="1657487672" sldId="256"/>
        </pc:sldMkLst>
        <pc:spChg chg="add mod">
          <ac:chgData name="André Santos" userId="0ddd4aacbc7705be" providerId="LiveId" clId="{87C6789D-68E9-4EF3-93FC-A4904A63D5B2}" dt="2022-11-27T21:26:51.966" v="34" actId="207"/>
          <ac:spMkLst>
            <pc:docMk/>
            <pc:sldMk cId="1657487672" sldId="256"/>
            <ac:spMk id="5" creationId="{3CBD6722-8F92-F782-F225-A90A2A8AAB93}"/>
          </ac:spMkLst>
        </pc:spChg>
      </pc:sldChg>
      <pc:sldChg chg="modSp add mod ord">
        <pc:chgData name="André Santos" userId="0ddd4aacbc7705be" providerId="LiveId" clId="{87C6789D-68E9-4EF3-93FC-A4904A63D5B2}" dt="2022-11-27T22:14:45.118" v="428" actId="20577"/>
        <pc:sldMkLst>
          <pc:docMk/>
          <pc:sldMk cId="1538944415" sldId="267"/>
        </pc:sldMkLst>
        <pc:spChg chg="mod">
          <ac:chgData name="André Santos" userId="0ddd4aacbc7705be" providerId="LiveId" clId="{87C6789D-68E9-4EF3-93FC-A4904A63D5B2}" dt="2022-11-27T21:29:47.258" v="240" actId="207"/>
          <ac:spMkLst>
            <pc:docMk/>
            <pc:sldMk cId="1538944415" sldId="267"/>
            <ac:spMk id="2" creationId="{D23054DB-3D11-7A32-6902-712E5A18EDE1}"/>
          </ac:spMkLst>
        </pc:spChg>
        <pc:spChg chg="mod">
          <ac:chgData name="André Santos" userId="0ddd4aacbc7705be" providerId="LiveId" clId="{87C6789D-68E9-4EF3-93FC-A4904A63D5B2}" dt="2022-11-27T22:14:45.118" v="428" actId="20577"/>
          <ac:spMkLst>
            <pc:docMk/>
            <pc:sldMk cId="1538944415" sldId="267"/>
            <ac:spMk id="3" creationId="{6BC92C40-FC77-013A-CAF0-B4BFDF52528A}"/>
          </ac:spMkLst>
        </pc:spChg>
      </pc:sldChg>
      <pc:sldMasterChg chg="addSp delSp modSp mod addSldLayout delSldLayout modSldLayout">
        <pc:chgData name="André Santos" userId="0ddd4aacbc7705be" providerId="LiveId" clId="{87C6789D-68E9-4EF3-93FC-A4904A63D5B2}" dt="2022-11-27T21:34:07.944" v="252" actId="167"/>
        <pc:sldMasterMkLst>
          <pc:docMk/>
          <pc:sldMasterMk cId="1546245868" sldId="2147483660"/>
        </pc:sldMasterMkLst>
        <pc:spChg chg="del">
          <ac:chgData name="André Santos" userId="0ddd4aacbc7705be" providerId="LiveId" clId="{87C6789D-68E9-4EF3-93FC-A4904A63D5B2}" dt="2022-11-27T21:22:01.139" v="10" actId="478"/>
          <ac:spMkLst>
            <pc:docMk/>
            <pc:sldMasterMk cId="1546245868" sldId="2147483660"/>
            <ac:spMk id="2" creationId="{00000000-0000-0000-0000-000000000000}"/>
          </ac:spMkLst>
        </pc:spChg>
        <pc:spChg chg="del">
          <ac:chgData name="André Santos" userId="0ddd4aacbc7705be" providerId="LiveId" clId="{87C6789D-68E9-4EF3-93FC-A4904A63D5B2}" dt="2022-11-27T21:22:02.148" v="11" actId="478"/>
          <ac:spMkLst>
            <pc:docMk/>
            <pc:sldMasterMk cId="1546245868" sldId="2147483660"/>
            <ac:spMk id="3" creationId="{00000000-0000-0000-0000-000000000000}"/>
          </ac:spMkLst>
        </pc:spChg>
        <pc:spChg chg="del">
          <ac:chgData name="André Santos" userId="0ddd4aacbc7705be" providerId="LiveId" clId="{87C6789D-68E9-4EF3-93FC-A4904A63D5B2}" dt="2022-11-27T21:22:05.643" v="12" actId="478"/>
          <ac:spMkLst>
            <pc:docMk/>
            <pc:sldMasterMk cId="1546245868" sldId="2147483660"/>
            <ac:spMk id="4" creationId="{00000000-0000-0000-0000-000000000000}"/>
          </ac:spMkLst>
        </pc:spChg>
        <pc:spChg chg="del">
          <ac:chgData name="André Santos" userId="0ddd4aacbc7705be" providerId="LiveId" clId="{87C6789D-68E9-4EF3-93FC-A4904A63D5B2}" dt="2022-11-27T21:22:09.283" v="13" actId="478"/>
          <ac:spMkLst>
            <pc:docMk/>
            <pc:sldMasterMk cId="1546245868" sldId="2147483660"/>
            <ac:spMk id="5" creationId="{00000000-0000-0000-0000-000000000000}"/>
          </ac:spMkLst>
        </pc:spChg>
        <pc:spChg chg="del">
          <ac:chgData name="André Santos" userId="0ddd4aacbc7705be" providerId="LiveId" clId="{87C6789D-68E9-4EF3-93FC-A4904A63D5B2}" dt="2022-11-27T21:25:09.843" v="29" actId="478"/>
          <ac:spMkLst>
            <pc:docMk/>
            <pc:sldMasterMk cId="1546245868" sldId="2147483660"/>
            <ac:spMk id="6" creationId="{00000000-0000-0000-0000-000000000000}"/>
          </ac:spMkLst>
        </pc:spChg>
        <pc:spChg chg="add mod ord">
          <ac:chgData name="André Santos" userId="0ddd4aacbc7705be" providerId="LiveId" clId="{87C6789D-68E9-4EF3-93FC-A4904A63D5B2}" dt="2022-11-27T21:34:07.944" v="252" actId="167"/>
          <ac:spMkLst>
            <pc:docMk/>
            <pc:sldMasterMk cId="1546245868" sldId="2147483660"/>
            <ac:spMk id="7" creationId="{AB7009F5-9171-E08C-D456-D3B2166BF22E}"/>
          </ac:spMkLst>
        </pc:spChg>
        <pc:spChg chg="add mod">
          <ac:chgData name="André Santos" userId="0ddd4aacbc7705be" providerId="LiveId" clId="{87C6789D-68E9-4EF3-93FC-A4904A63D5B2}" dt="2022-11-27T21:25:11.538" v="30"/>
          <ac:spMkLst>
            <pc:docMk/>
            <pc:sldMasterMk cId="1546245868" sldId="2147483660"/>
            <ac:spMk id="8" creationId="{462FD688-7B35-A2A5-E205-79BA91F8C542}"/>
          </ac:spMkLst>
        </pc:spChg>
        <pc:spChg chg="add mod">
          <ac:chgData name="André Santos" userId="0ddd4aacbc7705be" providerId="LiveId" clId="{87C6789D-68E9-4EF3-93FC-A4904A63D5B2}" dt="2022-11-27T21:25:11.538" v="30"/>
          <ac:spMkLst>
            <pc:docMk/>
            <pc:sldMasterMk cId="1546245868" sldId="2147483660"/>
            <ac:spMk id="9" creationId="{2C3AFE8E-3E04-733C-2307-5096979BD2A6}"/>
          </ac:spMkLst>
        </pc:spChg>
        <pc:spChg chg="add mod">
          <ac:chgData name="André Santos" userId="0ddd4aacbc7705be" providerId="LiveId" clId="{87C6789D-68E9-4EF3-93FC-A4904A63D5B2}" dt="2022-11-27T21:31:38.921" v="250" actId="1035"/>
          <ac:spMkLst>
            <pc:docMk/>
            <pc:sldMasterMk cId="1546245868" sldId="2147483660"/>
            <ac:spMk id="10" creationId="{CF11DA7B-2FAB-6D0D-BFE2-2D50A55DC26D}"/>
          </ac:spMkLst>
        </pc:spChg>
        <pc:picChg chg="add mod">
          <ac:chgData name="André Santos" userId="0ddd4aacbc7705be" providerId="LiveId" clId="{87C6789D-68E9-4EF3-93FC-A4904A63D5B2}" dt="2022-11-27T21:25:11.538" v="30"/>
          <ac:picMkLst>
            <pc:docMk/>
            <pc:sldMasterMk cId="1546245868" sldId="2147483660"/>
            <ac:picMk id="11" creationId="{48E3CB29-3DF3-06D2-D3FE-CA4EEA348797}"/>
          </ac:picMkLst>
        </pc:picChg>
        <pc:sldLayoutChg chg="addSp delSp modSp mod">
          <pc:chgData name="André Santos" userId="0ddd4aacbc7705be" providerId="LiveId" clId="{87C6789D-68E9-4EF3-93FC-A4904A63D5B2}" dt="2022-11-27T21:33:41.760" v="251"/>
          <pc:sldLayoutMkLst>
            <pc:docMk/>
            <pc:sldMasterMk cId="1546245868" sldId="2147483660"/>
            <pc:sldLayoutMk cId="1622451309" sldId="2147483661"/>
          </pc:sldLayoutMkLst>
          <pc:spChg chg="del">
            <ac:chgData name="André Santos" userId="0ddd4aacbc7705be" providerId="LiveId" clId="{87C6789D-68E9-4EF3-93FC-A4904A63D5B2}" dt="2022-11-27T21:31:13.874" v="241" actId="478"/>
            <ac:spMkLst>
              <pc:docMk/>
              <pc:sldMasterMk cId="1546245868" sldId="2147483660"/>
              <pc:sldLayoutMk cId="1622451309" sldId="2147483661"/>
              <ac:spMk id="2" creationId="{00000000-0000-0000-0000-000000000000}"/>
            </ac:spMkLst>
          </pc:spChg>
          <pc:spChg chg="del">
            <ac:chgData name="André Santos" userId="0ddd4aacbc7705be" providerId="LiveId" clId="{87C6789D-68E9-4EF3-93FC-A4904A63D5B2}" dt="2022-11-27T21:31:15.715" v="242" actId="478"/>
            <ac:spMkLst>
              <pc:docMk/>
              <pc:sldMasterMk cId="1546245868" sldId="2147483660"/>
              <pc:sldLayoutMk cId="1622451309" sldId="2147483661"/>
              <ac:spMk id="3" creationId="{00000000-0000-0000-0000-000000000000}"/>
            </ac:spMkLst>
          </pc:spChg>
          <pc:spChg chg="del">
            <ac:chgData name="André Santos" userId="0ddd4aacbc7705be" providerId="LiveId" clId="{87C6789D-68E9-4EF3-93FC-A4904A63D5B2}" dt="2022-11-27T21:31:19.570" v="245" actId="478"/>
            <ac:spMkLst>
              <pc:docMk/>
              <pc:sldMasterMk cId="1546245868" sldId="2147483660"/>
              <pc:sldLayoutMk cId="1622451309" sldId="2147483661"/>
              <ac:spMk id="4" creationId="{00000000-0000-0000-0000-000000000000}"/>
            </ac:spMkLst>
          </pc:spChg>
          <pc:spChg chg="del">
            <ac:chgData name="André Santos" userId="0ddd4aacbc7705be" providerId="LiveId" clId="{87C6789D-68E9-4EF3-93FC-A4904A63D5B2}" dt="2022-11-27T21:31:18.329" v="244" actId="478"/>
            <ac:spMkLst>
              <pc:docMk/>
              <pc:sldMasterMk cId="1546245868" sldId="2147483660"/>
              <pc:sldLayoutMk cId="1622451309" sldId="2147483661"/>
              <ac:spMk id="5" creationId="{00000000-0000-0000-0000-000000000000}"/>
            </ac:spMkLst>
          </pc:spChg>
          <pc:spChg chg="del">
            <ac:chgData name="André Santos" userId="0ddd4aacbc7705be" providerId="LiveId" clId="{87C6789D-68E9-4EF3-93FC-A4904A63D5B2}" dt="2022-11-27T21:31:17.481" v="243" actId="478"/>
            <ac:spMkLst>
              <pc:docMk/>
              <pc:sldMasterMk cId="1546245868" sldId="2147483660"/>
              <pc:sldLayoutMk cId="1622451309" sldId="2147483661"/>
              <ac:spMk id="6" creationId="{00000000-0000-0000-0000-000000000000}"/>
            </ac:spMkLst>
          </pc:spChg>
          <pc:spChg chg="add mod">
            <ac:chgData name="André Santos" userId="0ddd4aacbc7705be" providerId="LiveId" clId="{87C6789D-68E9-4EF3-93FC-A4904A63D5B2}" dt="2022-11-27T21:33:41.760" v="251"/>
            <ac:spMkLst>
              <pc:docMk/>
              <pc:sldMasterMk cId="1546245868" sldId="2147483660"/>
              <pc:sldLayoutMk cId="1622451309" sldId="2147483661"/>
              <ac:spMk id="7" creationId="{6C9790CF-B03C-6D35-FFA3-1BE2C597238D}"/>
            </ac:spMkLst>
          </pc:spChg>
        </pc:sldLayoutChg>
        <pc:sldLayoutChg chg="del">
          <pc:chgData name="André Santos" userId="0ddd4aacbc7705be" providerId="LiveId" clId="{87C6789D-68E9-4EF3-93FC-A4904A63D5B2}" dt="2022-11-27T21:21:51.983" v="9" actId="2696"/>
          <pc:sldLayoutMkLst>
            <pc:docMk/>
            <pc:sldMasterMk cId="1546245868" sldId="2147483660"/>
            <pc:sldLayoutMk cId="124419548" sldId="2147483662"/>
          </pc:sldLayoutMkLst>
        </pc:sldLayoutChg>
        <pc:sldLayoutChg chg="new del mod">
          <pc:chgData name="André Santos" userId="0ddd4aacbc7705be" providerId="LiveId" clId="{87C6789D-68E9-4EF3-93FC-A4904A63D5B2}" dt="2022-11-27T21:23:19.256" v="15" actId="2696"/>
          <pc:sldLayoutMkLst>
            <pc:docMk/>
            <pc:sldMasterMk cId="1546245868" sldId="2147483660"/>
            <pc:sldLayoutMk cId="3091243466" sldId="2147483662"/>
          </pc:sldLayoutMkLst>
        </pc:sldLayoutChg>
        <pc:sldLayoutChg chg="del">
          <pc:chgData name="André Santos" userId="0ddd4aacbc7705be" providerId="LiveId" clId="{87C6789D-68E9-4EF3-93FC-A4904A63D5B2}" dt="2022-11-27T21:21:51.505" v="8" actId="2696"/>
          <pc:sldLayoutMkLst>
            <pc:docMk/>
            <pc:sldMasterMk cId="1546245868" sldId="2147483660"/>
            <pc:sldLayoutMk cId="416643353" sldId="2147483663"/>
          </pc:sldLayoutMkLst>
        </pc:sldLayoutChg>
        <pc:sldLayoutChg chg="del">
          <pc:chgData name="André Santos" userId="0ddd4aacbc7705be" providerId="LiveId" clId="{87C6789D-68E9-4EF3-93FC-A4904A63D5B2}" dt="2022-11-27T21:21:51.296" v="7" actId="2696"/>
          <pc:sldLayoutMkLst>
            <pc:docMk/>
            <pc:sldMasterMk cId="1546245868" sldId="2147483660"/>
            <pc:sldLayoutMk cId="2706965865" sldId="2147483664"/>
          </pc:sldLayoutMkLst>
        </pc:sldLayoutChg>
        <pc:sldLayoutChg chg="del">
          <pc:chgData name="André Santos" userId="0ddd4aacbc7705be" providerId="LiveId" clId="{87C6789D-68E9-4EF3-93FC-A4904A63D5B2}" dt="2022-11-27T21:21:51.120" v="6" actId="2696"/>
          <pc:sldLayoutMkLst>
            <pc:docMk/>
            <pc:sldMasterMk cId="1546245868" sldId="2147483660"/>
            <pc:sldLayoutMk cId="1722073667" sldId="2147483665"/>
          </pc:sldLayoutMkLst>
        </pc:sldLayoutChg>
        <pc:sldLayoutChg chg="del">
          <pc:chgData name="André Santos" userId="0ddd4aacbc7705be" providerId="LiveId" clId="{87C6789D-68E9-4EF3-93FC-A4904A63D5B2}" dt="2022-11-27T21:21:50.936" v="5" actId="2696"/>
          <pc:sldLayoutMkLst>
            <pc:docMk/>
            <pc:sldMasterMk cId="1546245868" sldId="2147483660"/>
            <pc:sldLayoutMk cId="3414040098" sldId="2147483666"/>
          </pc:sldLayoutMkLst>
        </pc:sldLayoutChg>
        <pc:sldLayoutChg chg="del">
          <pc:chgData name="André Santos" userId="0ddd4aacbc7705be" providerId="LiveId" clId="{87C6789D-68E9-4EF3-93FC-A4904A63D5B2}" dt="2022-11-27T21:21:50.856" v="4" actId="2696"/>
          <pc:sldLayoutMkLst>
            <pc:docMk/>
            <pc:sldMasterMk cId="1546245868" sldId="2147483660"/>
            <pc:sldLayoutMk cId="852910785" sldId="2147483667"/>
          </pc:sldLayoutMkLst>
        </pc:sldLayoutChg>
        <pc:sldLayoutChg chg="del">
          <pc:chgData name="André Santos" userId="0ddd4aacbc7705be" providerId="LiveId" clId="{87C6789D-68E9-4EF3-93FC-A4904A63D5B2}" dt="2022-11-27T21:21:50.536" v="3" actId="2696"/>
          <pc:sldLayoutMkLst>
            <pc:docMk/>
            <pc:sldMasterMk cId="1546245868" sldId="2147483660"/>
            <pc:sldLayoutMk cId="3133922766" sldId="2147483668"/>
          </pc:sldLayoutMkLst>
        </pc:sldLayoutChg>
        <pc:sldLayoutChg chg="del">
          <pc:chgData name="André Santos" userId="0ddd4aacbc7705be" providerId="LiveId" clId="{87C6789D-68E9-4EF3-93FC-A4904A63D5B2}" dt="2022-11-27T21:21:50.320" v="2" actId="2696"/>
          <pc:sldLayoutMkLst>
            <pc:docMk/>
            <pc:sldMasterMk cId="1546245868" sldId="2147483660"/>
            <pc:sldLayoutMk cId="4016395289" sldId="2147483669"/>
          </pc:sldLayoutMkLst>
        </pc:sldLayoutChg>
        <pc:sldLayoutChg chg="del">
          <pc:chgData name="André Santos" userId="0ddd4aacbc7705be" providerId="LiveId" clId="{87C6789D-68E9-4EF3-93FC-A4904A63D5B2}" dt="2022-11-27T21:21:49.970" v="1" actId="2696"/>
          <pc:sldLayoutMkLst>
            <pc:docMk/>
            <pc:sldMasterMk cId="1546245868" sldId="2147483660"/>
            <pc:sldLayoutMk cId="1766645369" sldId="2147483670"/>
          </pc:sldLayoutMkLst>
        </pc:sldLayoutChg>
        <pc:sldLayoutChg chg="del">
          <pc:chgData name="André Santos" userId="0ddd4aacbc7705be" providerId="LiveId" clId="{87C6789D-68E9-4EF3-93FC-A4904A63D5B2}" dt="2022-11-27T21:21:49.367" v="0" actId="2696"/>
          <pc:sldLayoutMkLst>
            <pc:docMk/>
            <pc:sldMasterMk cId="1546245868" sldId="2147483660"/>
            <pc:sldLayoutMk cId="2898839409" sldId="2147483671"/>
          </pc:sldLayoutMkLst>
        </pc:sldLayoutChg>
      </pc:sldMasterChg>
      <pc:sldMasterChg chg="new del mod addSldLayout delSldLayout">
        <pc:chgData name="André Santos" userId="0ddd4aacbc7705be" providerId="LiveId" clId="{87C6789D-68E9-4EF3-93FC-A4904A63D5B2}" dt="2022-11-27T21:23:23.282" v="28" actId="2696"/>
        <pc:sldMasterMkLst>
          <pc:docMk/>
          <pc:sldMasterMk cId="4171782518" sldId="2147483662"/>
        </pc:sldMasterMkLst>
        <pc:sldLayoutChg chg="new del replId">
          <pc:chgData name="André Santos" userId="0ddd4aacbc7705be" providerId="LiveId" clId="{87C6789D-68E9-4EF3-93FC-A4904A63D5B2}" dt="2022-11-27T21:23:23.196" v="17" actId="2696"/>
          <pc:sldLayoutMkLst>
            <pc:docMk/>
            <pc:sldMasterMk cId="4171782518" sldId="2147483662"/>
            <pc:sldLayoutMk cId="716927351" sldId="2147483663"/>
          </pc:sldLayoutMkLst>
        </pc:sldLayoutChg>
        <pc:sldLayoutChg chg="new del replId">
          <pc:chgData name="André Santos" userId="0ddd4aacbc7705be" providerId="LiveId" clId="{87C6789D-68E9-4EF3-93FC-A4904A63D5B2}" dt="2022-11-27T21:23:23.202" v="18" actId="2696"/>
          <pc:sldLayoutMkLst>
            <pc:docMk/>
            <pc:sldMasterMk cId="4171782518" sldId="2147483662"/>
            <pc:sldLayoutMk cId="99196760" sldId="2147483664"/>
          </pc:sldLayoutMkLst>
        </pc:sldLayoutChg>
        <pc:sldLayoutChg chg="new del replId">
          <pc:chgData name="André Santos" userId="0ddd4aacbc7705be" providerId="LiveId" clId="{87C6789D-68E9-4EF3-93FC-A4904A63D5B2}" dt="2022-11-27T21:23:23.209" v="19" actId="2696"/>
          <pc:sldLayoutMkLst>
            <pc:docMk/>
            <pc:sldMasterMk cId="4171782518" sldId="2147483662"/>
            <pc:sldLayoutMk cId="1142881137" sldId="2147483665"/>
          </pc:sldLayoutMkLst>
        </pc:sldLayoutChg>
        <pc:sldLayoutChg chg="new del replId">
          <pc:chgData name="André Santos" userId="0ddd4aacbc7705be" providerId="LiveId" clId="{87C6789D-68E9-4EF3-93FC-A4904A63D5B2}" dt="2022-11-27T21:23:23.219" v="20" actId="2696"/>
          <pc:sldLayoutMkLst>
            <pc:docMk/>
            <pc:sldMasterMk cId="4171782518" sldId="2147483662"/>
            <pc:sldLayoutMk cId="2629616374" sldId="2147483666"/>
          </pc:sldLayoutMkLst>
        </pc:sldLayoutChg>
        <pc:sldLayoutChg chg="new del replId">
          <pc:chgData name="André Santos" userId="0ddd4aacbc7705be" providerId="LiveId" clId="{87C6789D-68E9-4EF3-93FC-A4904A63D5B2}" dt="2022-11-27T21:23:23.229" v="21" actId="2696"/>
          <pc:sldLayoutMkLst>
            <pc:docMk/>
            <pc:sldMasterMk cId="4171782518" sldId="2147483662"/>
            <pc:sldLayoutMk cId="109390255" sldId="2147483667"/>
          </pc:sldLayoutMkLst>
        </pc:sldLayoutChg>
        <pc:sldLayoutChg chg="new del replId">
          <pc:chgData name="André Santos" userId="0ddd4aacbc7705be" providerId="LiveId" clId="{87C6789D-68E9-4EF3-93FC-A4904A63D5B2}" dt="2022-11-27T21:23:23.235" v="22" actId="2696"/>
          <pc:sldLayoutMkLst>
            <pc:docMk/>
            <pc:sldMasterMk cId="4171782518" sldId="2147483662"/>
            <pc:sldLayoutMk cId="1722068614" sldId="2147483668"/>
          </pc:sldLayoutMkLst>
        </pc:sldLayoutChg>
        <pc:sldLayoutChg chg="new del replId">
          <pc:chgData name="André Santos" userId="0ddd4aacbc7705be" providerId="LiveId" clId="{87C6789D-68E9-4EF3-93FC-A4904A63D5B2}" dt="2022-11-27T21:23:23.242" v="23" actId="2696"/>
          <pc:sldLayoutMkLst>
            <pc:docMk/>
            <pc:sldMasterMk cId="4171782518" sldId="2147483662"/>
            <pc:sldLayoutMk cId="360922480" sldId="2147483669"/>
          </pc:sldLayoutMkLst>
        </pc:sldLayoutChg>
        <pc:sldLayoutChg chg="new del replId">
          <pc:chgData name="André Santos" userId="0ddd4aacbc7705be" providerId="LiveId" clId="{87C6789D-68E9-4EF3-93FC-A4904A63D5B2}" dt="2022-11-27T21:23:23.251" v="24" actId="2696"/>
          <pc:sldLayoutMkLst>
            <pc:docMk/>
            <pc:sldMasterMk cId="4171782518" sldId="2147483662"/>
            <pc:sldLayoutMk cId="1807741028" sldId="2147483670"/>
          </pc:sldLayoutMkLst>
        </pc:sldLayoutChg>
        <pc:sldLayoutChg chg="new del replId">
          <pc:chgData name="André Santos" userId="0ddd4aacbc7705be" providerId="LiveId" clId="{87C6789D-68E9-4EF3-93FC-A4904A63D5B2}" dt="2022-11-27T21:23:23.262" v="25" actId="2696"/>
          <pc:sldLayoutMkLst>
            <pc:docMk/>
            <pc:sldMasterMk cId="4171782518" sldId="2147483662"/>
            <pc:sldLayoutMk cId="2505140389" sldId="2147483671"/>
          </pc:sldLayoutMkLst>
        </pc:sldLayoutChg>
        <pc:sldLayoutChg chg="new del replId">
          <pc:chgData name="André Santos" userId="0ddd4aacbc7705be" providerId="LiveId" clId="{87C6789D-68E9-4EF3-93FC-A4904A63D5B2}" dt="2022-11-27T21:23:23.267" v="26" actId="2696"/>
          <pc:sldLayoutMkLst>
            <pc:docMk/>
            <pc:sldMasterMk cId="4171782518" sldId="2147483662"/>
            <pc:sldLayoutMk cId="1181341261" sldId="2147483672"/>
          </pc:sldLayoutMkLst>
        </pc:sldLayoutChg>
        <pc:sldLayoutChg chg="new del replId">
          <pc:chgData name="André Santos" userId="0ddd4aacbc7705be" providerId="LiveId" clId="{87C6789D-68E9-4EF3-93FC-A4904A63D5B2}" dt="2022-11-27T21:23:23.274" v="27" actId="2696"/>
          <pc:sldLayoutMkLst>
            <pc:docMk/>
            <pc:sldMasterMk cId="4171782518" sldId="2147483662"/>
            <pc:sldLayoutMk cId="3468248875" sldId="2147483673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6185E4E8-23AE-C67D-1466-EC33230AD0D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4D824A3-359A-2ACB-AA2D-B03766CED68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B181C-6FE1-419C-9F46-FEC60EC65338}" type="datetimeFigureOut">
              <a:rPr lang="pt-BR" smtClean="0"/>
              <a:t>27/11/2022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815DB16-DA49-F7A5-4DCE-E197335837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7BC6A8-6200-9143-D295-D5CAAD7677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57B8F-BD6B-4AAB-BE46-780CD2D098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29473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C9790CF-B03C-6D35-FFA3-1BE2C59723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F73887-B049-4712-B061-AE6202FD60C3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22451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AB7009F5-9171-E08C-D456-D3B2166BF22E}"/>
              </a:ext>
            </a:extLst>
          </p:cNvPr>
          <p:cNvSpPr/>
          <p:nvPr userDrawn="1"/>
        </p:nvSpPr>
        <p:spPr>
          <a:xfrm>
            <a:off x="0" y="0"/>
            <a:ext cx="914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8" name="CaixaDeTexto 15">
            <a:extLst>
              <a:ext uri="{FF2B5EF4-FFF2-40B4-BE49-F238E27FC236}">
                <a16:creationId xmlns:a16="http://schemas.microsoft.com/office/drawing/2014/main" id="{462FD688-7B35-A2A5-E205-79BA91F8C54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0338" y="836613"/>
            <a:ext cx="593725" cy="45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altLang="pt-BR" b="1" dirty="0">
                <a:solidFill>
                  <a:schemeClr val="bg1"/>
                </a:solidFill>
              </a:rPr>
              <a:t>8ª</a:t>
            </a:r>
          </a:p>
          <a:p>
            <a:pPr algn="ctr" eaLnBrk="1" hangingPunct="1"/>
            <a:endParaRPr lang="pt-BR" altLang="pt-BR" sz="1000" dirty="0">
              <a:solidFill>
                <a:schemeClr val="bg1"/>
              </a:solidFill>
            </a:endParaRPr>
          </a:p>
          <a:p>
            <a:pPr algn="ctr" eaLnBrk="1" hangingPunct="1"/>
            <a:r>
              <a:rPr lang="pt-BR" altLang="pt-BR" b="1" dirty="0">
                <a:solidFill>
                  <a:schemeClr val="bg1"/>
                </a:solidFill>
              </a:rPr>
              <a:t>S</a:t>
            </a:r>
          </a:p>
          <a:p>
            <a:pPr algn="ctr" eaLnBrk="1" hangingPunct="1"/>
            <a:r>
              <a:rPr lang="pt-BR" altLang="pt-BR" b="1" dirty="0">
                <a:solidFill>
                  <a:schemeClr val="bg1"/>
                </a:solidFill>
              </a:rPr>
              <a:t>E</a:t>
            </a:r>
          </a:p>
          <a:p>
            <a:pPr algn="ctr" eaLnBrk="1" hangingPunct="1"/>
            <a:r>
              <a:rPr lang="pt-BR" altLang="pt-BR" b="1" dirty="0">
                <a:solidFill>
                  <a:schemeClr val="bg1"/>
                </a:solidFill>
              </a:rPr>
              <a:t>T</a:t>
            </a:r>
          </a:p>
          <a:p>
            <a:pPr algn="ctr" eaLnBrk="1" hangingPunct="1"/>
            <a:r>
              <a:rPr lang="pt-BR" altLang="pt-BR" b="1" dirty="0">
                <a:solidFill>
                  <a:schemeClr val="bg1"/>
                </a:solidFill>
              </a:rPr>
              <a:t>E</a:t>
            </a:r>
          </a:p>
          <a:p>
            <a:pPr algn="ctr" eaLnBrk="1" hangingPunct="1"/>
            <a:r>
              <a:rPr lang="pt-BR" altLang="pt-BR" b="1" dirty="0">
                <a:solidFill>
                  <a:schemeClr val="bg1"/>
                </a:solidFill>
              </a:rPr>
              <a:t>C</a:t>
            </a:r>
          </a:p>
          <a:p>
            <a:pPr algn="ctr" eaLnBrk="1" hangingPunct="1"/>
            <a:r>
              <a:rPr lang="pt-BR" altLang="pt-BR" b="1" dirty="0">
                <a:solidFill>
                  <a:schemeClr val="bg1"/>
                </a:solidFill>
              </a:rPr>
              <a:t>I</a:t>
            </a:r>
          </a:p>
        </p:txBody>
      </p:sp>
      <p:sp>
        <p:nvSpPr>
          <p:cNvPr id="9" name="CaixaDeTexto 16">
            <a:extLst>
              <a:ext uri="{FF2B5EF4-FFF2-40B4-BE49-F238E27FC236}">
                <a16:creationId xmlns:a16="http://schemas.microsoft.com/office/drawing/2014/main" id="{2C3AFE8E-3E04-733C-2307-5096979BD2A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7150" y="5716588"/>
            <a:ext cx="8001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altLang="pt-BR" sz="2400" b="1">
                <a:solidFill>
                  <a:schemeClr val="bg1"/>
                </a:solidFill>
              </a:rPr>
              <a:t>2022</a:t>
            </a:r>
          </a:p>
        </p:txBody>
      </p:sp>
      <p:sp>
        <p:nvSpPr>
          <p:cNvPr id="10" name="Espaço Reservado para Número de Slide 5">
            <a:extLst>
              <a:ext uri="{FF2B5EF4-FFF2-40B4-BE49-F238E27FC236}">
                <a16:creationId xmlns:a16="http://schemas.microsoft.com/office/drawing/2014/main" id="{CF11DA7B-2FAB-6D0D-BFE2-2D50A55DC2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50" y="6410780"/>
            <a:ext cx="727075" cy="374650"/>
          </a:xfrm>
          <a:prstGeom prst="rect">
            <a:avLst/>
          </a:prstGeom>
        </p:spPr>
        <p:txBody>
          <a:bodyPr/>
          <a:lstStyle>
            <a:lvl1pPr algn="ctr" eaLnBrk="1" hangingPunct="1">
              <a:defRPr sz="18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EF73887-B049-4712-B061-AE6202FD60C3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  <p:pic>
        <p:nvPicPr>
          <p:cNvPr id="11" name="Imagem 18" descr="Logotipo&#10;&#10;Descrição gerada automaticamente com confiança média">
            <a:extLst>
              <a:ext uri="{FF2B5EF4-FFF2-40B4-BE49-F238E27FC236}">
                <a16:creationId xmlns:a16="http://schemas.microsoft.com/office/drawing/2014/main" id="{48E3CB29-3DF3-06D2-D3FE-CA4EEA3487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5805488"/>
            <a:ext cx="1692275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6245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3054DB-3D11-7A32-6902-712E5A18EDE1}"/>
              </a:ext>
            </a:extLst>
          </p:cNvPr>
          <p:cNvSpPr>
            <a:spLocks noGrp="1"/>
          </p:cNvSpPr>
          <p:nvPr>
            <p:ph type="ctrTitle" idx="4294967295" hasCustomPrompt="1"/>
          </p:nvPr>
        </p:nvSpPr>
        <p:spPr>
          <a:xfrm>
            <a:off x="971600" y="65957"/>
            <a:ext cx="8064896" cy="770755"/>
          </a:xfrm>
          <a:prstGeom prst="rect">
            <a:avLst/>
          </a:prstGeom>
        </p:spPr>
        <p:txBody>
          <a:bodyPr anchor="b">
            <a:normAutofit fontScale="90000"/>
          </a:bodyPr>
          <a:lstStyle>
            <a:lvl1pPr algn="l">
              <a:defRPr sz="5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pt-BR" dirty="0">
                <a:solidFill>
                  <a:srgbClr val="FF0000"/>
                </a:solidFill>
              </a:rPr>
              <a:t>Orientações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BC92C40-FC77-013A-CAF0-B4BFDF52528A}"/>
              </a:ext>
            </a:extLst>
          </p:cNvPr>
          <p:cNvSpPr>
            <a:spLocks noGrp="1"/>
          </p:cNvSpPr>
          <p:nvPr>
            <p:ph type="subTitle" idx="4294967295" hasCustomPrompt="1"/>
          </p:nvPr>
        </p:nvSpPr>
        <p:spPr>
          <a:xfrm>
            <a:off x="971600" y="1052736"/>
            <a:ext cx="8064896" cy="4752528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pt-B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Utilize este modelo de slide para apresentação de Trabalho Extensionista na forma de Comunicação Oral, por ocasião da V Mostra Extensionista, que será realizada no período de 30/11 a 01/12/2022, dentro da VII Semana Técnico-Científica.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Após construir sua apresentação, exclua este primeiro slide, mantendo a estrutura </a:t>
            </a:r>
            <a:r>
              <a:rPr lang="pt-BR"/>
              <a:t>dos demais.</a:t>
            </a:r>
            <a:endParaRPr lang="pt-BR" dirty="0"/>
          </a:p>
          <a:p>
            <a:endParaRPr lang="pt-BR" dirty="0"/>
          </a:p>
        </p:txBody>
      </p:sp>
      <p:pic>
        <p:nvPicPr>
          <p:cNvPr id="4" name="Imagem 3" descr="Logotipo&#10;&#10;Descrição gerada automaticamente com confiança média">
            <a:extLst>
              <a:ext uri="{FF2B5EF4-FFF2-40B4-BE49-F238E27FC236}">
                <a16:creationId xmlns:a16="http://schemas.microsoft.com/office/drawing/2014/main" id="{1D3AEAF0-4D5A-1014-0379-15879CB8E5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805264"/>
            <a:ext cx="1691623" cy="98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44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965906-D611-BBB5-7E61-603883231A1A}"/>
              </a:ext>
            </a:extLst>
          </p:cNvPr>
          <p:cNvSpPr>
            <a:spLocks noGrp="1"/>
          </p:cNvSpPr>
          <p:nvPr>
            <p:ph type="ctrTitle" idx="4294967295" hasCustomPrompt="1"/>
          </p:nvPr>
        </p:nvSpPr>
        <p:spPr>
          <a:xfrm>
            <a:off x="971600" y="65956"/>
            <a:ext cx="8064896" cy="3444007"/>
          </a:xfrm>
          <a:prstGeom prst="rect">
            <a:avLst/>
          </a:prstGeom>
        </p:spPr>
        <p:txBody>
          <a:bodyPr anchor="b"/>
          <a:lstStyle>
            <a:lvl1pPr algn="ctr">
              <a:defRPr sz="5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Título do Trabalho Extensionista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AE0199-68E5-D2A2-DFDF-79A32565EDA2}"/>
              </a:ext>
            </a:extLst>
          </p:cNvPr>
          <p:cNvSpPr>
            <a:spLocks noGrp="1"/>
          </p:cNvSpPr>
          <p:nvPr>
            <p:ph type="subTitle" idx="4294967295" hasCustomPrompt="1"/>
          </p:nvPr>
        </p:nvSpPr>
        <p:spPr>
          <a:xfrm>
            <a:off x="971600" y="3602038"/>
            <a:ext cx="8064896" cy="220322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Autor Principal</a:t>
            </a:r>
          </a:p>
          <a:p>
            <a:r>
              <a:rPr lang="pt-BR" dirty="0"/>
              <a:t>Coautores, na mesma ordem do trabalho submetido</a:t>
            </a:r>
          </a:p>
        </p:txBody>
      </p:sp>
      <p:pic>
        <p:nvPicPr>
          <p:cNvPr id="4" name="Imagem 3" descr="Logotipo&#10;&#10;Descrição gerada automaticamente com confiança média">
            <a:extLst>
              <a:ext uri="{FF2B5EF4-FFF2-40B4-BE49-F238E27FC236}">
                <a16:creationId xmlns:a16="http://schemas.microsoft.com/office/drawing/2014/main" id="{2456DE9A-EFB2-B524-7051-4FA3F5DF6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805264"/>
            <a:ext cx="1691623" cy="98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271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tipo&#10;&#10;Descrição gerada automaticamente com confiança média">
            <a:extLst>
              <a:ext uri="{FF2B5EF4-FFF2-40B4-BE49-F238E27FC236}">
                <a16:creationId xmlns:a16="http://schemas.microsoft.com/office/drawing/2014/main" id="{FD964CCA-F9CF-F3C2-8CA1-3AFF67CBCA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722139"/>
            <a:ext cx="5852095" cy="3413721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3CBD6722-8F92-F782-F225-A90A2A8AAB93}"/>
              </a:ext>
            </a:extLst>
          </p:cNvPr>
          <p:cNvSpPr/>
          <p:nvPr/>
        </p:nvSpPr>
        <p:spPr>
          <a:xfrm>
            <a:off x="7093974" y="5604387"/>
            <a:ext cx="2050026" cy="1253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487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8D0DA1-C6A5-1AF3-3E47-0EEB58188598}"/>
              </a:ext>
            </a:extLst>
          </p:cNvPr>
          <p:cNvSpPr>
            <a:spLocks noGrp="1"/>
          </p:cNvSpPr>
          <p:nvPr>
            <p:ph type="ctrTitle" idx="4294967295" hasCustomPrompt="1"/>
          </p:nvPr>
        </p:nvSpPr>
        <p:spPr>
          <a:xfrm>
            <a:off x="971600" y="65956"/>
            <a:ext cx="8064896" cy="3444007"/>
          </a:xfrm>
          <a:prstGeom prst="rect">
            <a:avLst/>
          </a:prstGeom>
        </p:spPr>
        <p:txBody>
          <a:bodyPr anchor="b"/>
          <a:lstStyle>
            <a:lvl1pPr algn="ctr">
              <a:defRPr sz="5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Título do Trabalho Extensionista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9A1758-9A8B-5319-A419-6756E8E4211C}"/>
              </a:ext>
            </a:extLst>
          </p:cNvPr>
          <p:cNvSpPr>
            <a:spLocks noGrp="1"/>
          </p:cNvSpPr>
          <p:nvPr>
            <p:ph type="subTitle" idx="4294967295" hasCustomPrompt="1"/>
          </p:nvPr>
        </p:nvSpPr>
        <p:spPr>
          <a:xfrm>
            <a:off x="971600" y="3602038"/>
            <a:ext cx="8064896" cy="220322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Autor Principal</a:t>
            </a:r>
          </a:p>
          <a:p>
            <a:r>
              <a:rPr lang="pt-BR" dirty="0"/>
              <a:t>Coautores, na mesma ordem do trabalho submetido</a:t>
            </a:r>
          </a:p>
        </p:txBody>
      </p:sp>
      <p:pic>
        <p:nvPicPr>
          <p:cNvPr id="4" name="Imagem 3" descr="Logotipo&#10;&#10;Descrição gerada automaticamente com confiança média">
            <a:extLst>
              <a:ext uri="{FF2B5EF4-FFF2-40B4-BE49-F238E27FC236}">
                <a16:creationId xmlns:a16="http://schemas.microsoft.com/office/drawing/2014/main" id="{D130150D-3C4B-1A62-E92D-7D24F28A0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805264"/>
            <a:ext cx="1691623" cy="98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717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DA9467-755E-7687-C9CE-B16D67B53480}"/>
              </a:ext>
            </a:extLst>
          </p:cNvPr>
          <p:cNvSpPr>
            <a:spLocks noGrp="1"/>
          </p:cNvSpPr>
          <p:nvPr>
            <p:ph type="ctrTitle" idx="4294967295" hasCustomPrompt="1"/>
          </p:nvPr>
        </p:nvSpPr>
        <p:spPr>
          <a:xfrm>
            <a:off x="971600" y="65957"/>
            <a:ext cx="8064896" cy="770755"/>
          </a:xfrm>
          <a:prstGeom prst="rect">
            <a:avLst/>
          </a:prstGeom>
        </p:spPr>
        <p:txBody>
          <a:bodyPr anchor="b">
            <a:normAutofit fontScale="90000"/>
          </a:bodyPr>
          <a:lstStyle>
            <a:lvl1pPr algn="l">
              <a:defRPr sz="5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Resumo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7B87E9-8D9E-0567-230F-D04A131DF8E9}"/>
              </a:ext>
            </a:extLst>
          </p:cNvPr>
          <p:cNvSpPr>
            <a:spLocks noGrp="1"/>
          </p:cNvSpPr>
          <p:nvPr>
            <p:ph type="subTitle" idx="4294967295" hasCustomPrompt="1"/>
          </p:nvPr>
        </p:nvSpPr>
        <p:spPr>
          <a:xfrm>
            <a:off x="971600" y="1052736"/>
            <a:ext cx="8064896" cy="4752528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É a apresentação resumida, clara e concisa do texto, destacando-se os aspectos de maior interesse e importância. Deve ser redigida de forma impessoal, não excedendo 300 palavras.</a:t>
            </a:r>
          </a:p>
        </p:txBody>
      </p:sp>
      <p:pic>
        <p:nvPicPr>
          <p:cNvPr id="5" name="Imagem 4" descr="Logotipo&#10;&#10;Descrição gerada automaticamente com confiança média">
            <a:extLst>
              <a:ext uri="{FF2B5EF4-FFF2-40B4-BE49-F238E27FC236}">
                <a16:creationId xmlns:a16="http://schemas.microsoft.com/office/drawing/2014/main" id="{3F64598F-1464-6B4F-DF1F-98F5C6C2C5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805264"/>
            <a:ext cx="1691623" cy="98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91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F824F4-529D-9D30-02BA-C76B2FAE342C}"/>
              </a:ext>
            </a:extLst>
          </p:cNvPr>
          <p:cNvSpPr>
            <a:spLocks noGrp="1"/>
          </p:cNvSpPr>
          <p:nvPr>
            <p:ph type="ctrTitle" idx="4294967295" hasCustomPrompt="1"/>
          </p:nvPr>
        </p:nvSpPr>
        <p:spPr>
          <a:xfrm>
            <a:off x="971600" y="65957"/>
            <a:ext cx="8064896" cy="770755"/>
          </a:xfrm>
          <a:prstGeom prst="rect">
            <a:avLst/>
          </a:prstGeom>
        </p:spPr>
        <p:txBody>
          <a:bodyPr anchor="b">
            <a:normAutofit fontScale="90000"/>
          </a:bodyPr>
          <a:lstStyle>
            <a:lvl1pPr algn="l">
              <a:defRPr sz="5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Introdução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FEB4BA-EBE2-747D-A199-16966AD748E0}"/>
              </a:ext>
            </a:extLst>
          </p:cNvPr>
          <p:cNvSpPr>
            <a:spLocks noGrp="1"/>
          </p:cNvSpPr>
          <p:nvPr>
            <p:ph type="subTitle" idx="4294967295" hasCustomPrompt="1"/>
          </p:nvPr>
        </p:nvSpPr>
        <p:spPr>
          <a:xfrm>
            <a:off x="971600" y="1052736"/>
            <a:ext cx="8064896" cy="4752528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O texto da introdução deverá contemplar uma pequena revisão sobre a temática na qual o trabalho está inserido. Deverá ainda apresentar o contexto geral do trabalho.</a:t>
            </a:r>
          </a:p>
        </p:txBody>
      </p:sp>
      <p:pic>
        <p:nvPicPr>
          <p:cNvPr id="4" name="Imagem 3" descr="Logotipo&#10;&#10;Descrição gerada automaticamente com confiança média">
            <a:extLst>
              <a:ext uri="{FF2B5EF4-FFF2-40B4-BE49-F238E27FC236}">
                <a16:creationId xmlns:a16="http://schemas.microsoft.com/office/drawing/2014/main" id="{F1A7A06F-0588-9A43-0EBC-B249E04D34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805264"/>
            <a:ext cx="1691623" cy="98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94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C3714B-8EE9-3299-896D-8C9675707D3C}"/>
              </a:ext>
            </a:extLst>
          </p:cNvPr>
          <p:cNvSpPr>
            <a:spLocks noGrp="1"/>
          </p:cNvSpPr>
          <p:nvPr>
            <p:ph type="ctrTitle" idx="4294967295" hasCustomPrompt="1"/>
          </p:nvPr>
        </p:nvSpPr>
        <p:spPr>
          <a:xfrm>
            <a:off x="971600" y="65957"/>
            <a:ext cx="8064896" cy="770755"/>
          </a:xfrm>
          <a:prstGeom prst="rect">
            <a:avLst/>
          </a:prstGeom>
        </p:spPr>
        <p:txBody>
          <a:bodyPr anchor="b">
            <a:normAutofit fontScale="90000"/>
          </a:bodyPr>
          <a:lstStyle>
            <a:lvl1pPr algn="l">
              <a:defRPr sz="5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Objetivos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7F7053-1580-7755-575A-061141F40045}"/>
              </a:ext>
            </a:extLst>
          </p:cNvPr>
          <p:cNvSpPr>
            <a:spLocks noGrp="1"/>
          </p:cNvSpPr>
          <p:nvPr>
            <p:ph type="subTitle" idx="4294967295" hasCustomPrompt="1"/>
          </p:nvPr>
        </p:nvSpPr>
        <p:spPr>
          <a:xfrm>
            <a:off x="971600" y="1052736"/>
            <a:ext cx="8064896" cy="4752528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Indicar de forma sucinta os principais objetivos a serem atendidos pelo trabalho.</a:t>
            </a:r>
          </a:p>
        </p:txBody>
      </p:sp>
      <p:pic>
        <p:nvPicPr>
          <p:cNvPr id="4" name="Imagem 3" descr="Logotipo&#10;&#10;Descrição gerada automaticamente com confiança média">
            <a:extLst>
              <a:ext uri="{FF2B5EF4-FFF2-40B4-BE49-F238E27FC236}">
                <a16:creationId xmlns:a16="http://schemas.microsoft.com/office/drawing/2014/main" id="{AF8F11D9-C1A4-4057-4730-822BA6D2FE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805264"/>
            <a:ext cx="1691623" cy="98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619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82F56D-12C5-B9EF-5C12-36AC6D72B4ED}"/>
              </a:ext>
            </a:extLst>
          </p:cNvPr>
          <p:cNvSpPr>
            <a:spLocks noGrp="1"/>
          </p:cNvSpPr>
          <p:nvPr>
            <p:ph type="ctrTitle" idx="4294967295" hasCustomPrompt="1"/>
          </p:nvPr>
        </p:nvSpPr>
        <p:spPr>
          <a:xfrm>
            <a:off x="971600" y="65957"/>
            <a:ext cx="8064896" cy="770755"/>
          </a:xfrm>
          <a:prstGeom prst="rect">
            <a:avLst/>
          </a:prstGeom>
        </p:spPr>
        <p:txBody>
          <a:bodyPr anchor="b">
            <a:normAutofit fontScale="90000"/>
          </a:bodyPr>
          <a:lstStyle>
            <a:lvl1pPr algn="l">
              <a:defRPr sz="5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Metodologia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9A7573-43EA-550C-A7DD-63479143B0A8}"/>
              </a:ext>
            </a:extLst>
          </p:cNvPr>
          <p:cNvSpPr>
            <a:spLocks noGrp="1"/>
          </p:cNvSpPr>
          <p:nvPr>
            <p:ph type="subTitle" idx="4294967295" hasCustomPrompt="1"/>
          </p:nvPr>
        </p:nvSpPr>
        <p:spPr>
          <a:xfrm>
            <a:off x="971600" y="1052736"/>
            <a:ext cx="8064896" cy="4752528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Indicar as metodologias utilizadas no trabalho para atingir os objetivos propostos.</a:t>
            </a:r>
          </a:p>
        </p:txBody>
      </p:sp>
      <p:pic>
        <p:nvPicPr>
          <p:cNvPr id="4" name="Imagem 3" descr="Logotipo&#10;&#10;Descrição gerada automaticamente com confiança média">
            <a:extLst>
              <a:ext uri="{FF2B5EF4-FFF2-40B4-BE49-F238E27FC236}">
                <a16:creationId xmlns:a16="http://schemas.microsoft.com/office/drawing/2014/main" id="{1F282B10-82A5-686E-6C1C-6A6F3BEB6E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805264"/>
            <a:ext cx="1691623" cy="98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391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C4DB53-F087-1C61-6887-6E085B355E50}"/>
              </a:ext>
            </a:extLst>
          </p:cNvPr>
          <p:cNvSpPr>
            <a:spLocks noGrp="1"/>
          </p:cNvSpPr>
          <p:nvPr>
            <p:ph type="ctrTitle" idx="4294967295" hasCustomPrompt="1"/>
          </p:nvPr>
        </p:nvSpPr>
        <p:spPr>
          <a:xfrm>
            <a:off x="971600" y="65957"/>
            <a:ext cx="8064896" cy="770755"/>
          </a:xfrm>
          <a:prstGeom prst="rect">
            <a:avLst/>
          </a:prstGeom>
        </p:spPr>
        <p:txBody>
          <a:bodyPr anchor="b">
            <a:normAutofit fontScale="90000"/>
          </a:bodyPr>
          <a:lstStyle>
            <a:lvl1pPr algn="l">
              <a:defRPr sz="5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Resultados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D6A376-630A-4B73-7133-9BE67CAD8AA8}"/>
              </a:ext>
            </a:extLst>
          </p:cNvPr>
          <p:cNvSpPr>
            <a:spLocks noGrp="1"/>
          </p:cNvSpPr>
          <p:nvPr>
            <p:ph type="subTitle" idx="4294967295" hasCustomPrompt="1"/>
          </p:nvPr>
        </p:nvSpPr>
        <p:spPr>
          <a:xfrm>
            <a:off x="971600" y="1052736"/>
            <a:ext cx="8064896" cy="4752528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Apresentar os resultados obtidos no trabalho e sua discussão em relação ao conhecimento já disponível. Nos resultados poderão ser apresentadas tabelas, gráficos e outras ilustrações que sejam essenciais à boa compreensão do texto.</a:t>
            </a:r>
          </a:p>
        </p:txBody>
      </p:sp>
      <p:pic>
        <p:nvPicPr>
          <p:cNvPr id="4" name="Imagem 3" descr="Logotipo&#10;&#10;Descrição gerada automaticamente com confiança média">
            <a:extLst>
              <a:ext uri="{FF2B5EF4-FFF2-40B4-BE49-F238E27FC236}">
                <a16:creationId xmlns:a16="http://schemas.microsoft.com/office/drawing/2014/main" id="{76E4911B-53D5-E73A-EE1D-966D6320D2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805264"/>
            <a:ext cx="1691623" cy="98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686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3054DB-3D11-7A32-6902-712E5A18EDE1}"/>
              </a:ext>
            </a:extLst>
          </p:cNvPr>
          <p:cNvSpPr>
            <a:spLocks noGrp="1"/>
          </p:cNvSpPr>
          <p:nvPr>
            <p:ph type="ctrTitle" idx="4294967295" hasCustomPrompt="1"/>
          </p:nvPr>
        </p:nvSpPr>
        <p:spPr>
          <a:xfrm>
            <a:off x="971600" y="65957"/>
            <a:ext cx="8064896" cy="770755"/>
          </a:xfrm>
          <a:prstGeom prst="rect">
            <a:avLst/>
          </a:prstGeom>
        </p:spPr>
        <p:txBody>
          <a:bodyPr anchor="b">
            <a:normAutofit fontScale="90000"/>
          </a:bodyPr>
          <a:lstStyle>
            <a:lvl1pPr algn="l">
              <a:defRPr sz="5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Conclusões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BC92C40-FC77-013A-CAF0-B4BFDF52528A}"/>
              </a:ext>
            </a:extLst>
          </p:cNvPr>
          <p:cNvSpPr>
            <a:spLocks noGrp="1"/>
          </p:cNvSpPr>
          <p:nvPr>
            <p:ph type="subTitle" idx="4294967295" hasCustomPrompt="1"/>
          </p:nvPr>
        </p:nvSpPr>
        <p:spPr>
          <a:xfrm>
            <a:off x="971600" y="1052736"/>
            <a:ext cx="8064896" cy="4752528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Indicar de forma objetiva as principais conclusões obtidas pelo trabalho.</a:t>
            </a:r>
          </a:p>
        </p:txBody>
      </p:sp>
      <p:pic>
        <p:nvPicPr>
          <p:cNvPr id="4" name="Imagem 3" descr="Logotipo&#10;&#10;Descrição gerada automaticamente com confiança média">
            <a:extLst>
              <a:ext uri="{FF2B5EF4-FFF2-40B4-BE49-F238E27FC236}">
                <a16:creationId xmlns:a16="http://schemas.microsoft.com/office/drawing/2014/main" id="{1D3AEAF0-4D5A-1014-0379-15879CB8E5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805264"/>
            <a:ext cx="1691623" cy="98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227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</TotalTime>
  <Words>222</Words>
  <Application>Microsoft Office PowerPoint</Application>
  <PresentationFormat>Apresentação na tela (4:3)</PresentationFormat>
  <Paragraphs>22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Tema do Office</vt:lpstr>
      <vt:lpstr>Orientações</vt:lpstr>
      <vt:lpstr>Apresentação do PowerPoint</vt:lpstr>
      <vt:lpstr>Título do Trabalho Extensionista</vt:lpstr>
      <vt:lpstr>Resumo</vt:lpstr>
      <vt:lpstr>Introdução</vt:lpstr>
      <vt:lpstr>Objetivos</vt:lpstr>
      <vt:lpstr>Metodologia</vt:lpstr>
      <vt:lpstr>Resultados</vt:lpstr>
      <vt:lpstr>Conclusões</vt:lpstr>
      <vt:lpstr>Título do Trabalho Extensionista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André Santos</dc:creator>
  <cp:lastModifiedBy>André Santos</cp:lastModifiedBy>
  <cp:revision>1</cp:revision>
  <dcterms:created xsi:type="dcterms:W3CDTF">2022-11-27T21:02:03Z</dcterms:created>
  <dcterms:modified xsi:type="dcterms:W3CDTF">2022-11-27T22:14:45Z</dcterms:modified>
</cp:coreProperties>
</file>