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3"/>
  </p:notesMasterIdLst>
  <p:sldIdLst>
    <p:sldId id="268" r:id="rId2"/>
    <p:sldId id="256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321" autoAdjust="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156DB-55B4-46ED-A810-8002F9747222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DBD9B-37A5-48A0-864C-D9FA713368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2679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388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996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952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60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371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2964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0099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416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3155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698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19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869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9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569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71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431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9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76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35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37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441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57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6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75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6000" y="1207683"/>
            <a:ext cx="11520000" cy="39600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Instruções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Aos que desejarem, a Coordenação Geral disponibiliza este arquivo Microsoft Power Point com o modelo para apresentação de trabalho acadêmico na VI Semana Técnico-Científica, na modalidade Comunicação Oral, tamanho 16:9, e está estruturado em 10 (dez) slides.</a:t>
            </a:r>
            <a:endParaRPr lang="en-US" sz="1600" baseline="30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Abertura, Título, Introdução, Fundamentação Teórica, Metodologia, Resultados, Conclusões, Referências, e Encerramento.</a:t>
            </a:r>
          </a:p>
          <a:p>
            <a:pPr algn="just">
              <a:lnSpc>
                <a:spcPct val="100000"/>
              </a:lnSpc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Autor da Comunicação Oral deve manter as configurações de texto originais quanto ao posicionamento das caixas de Texto, mas, exceto as de Título, poderá reduzi-las para inserção de tabelas, gráficos, imagens, etc.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Após término da escrita desta Comunicação Oral, este slide de Instruções deve ser deletado.</a:t>
            </a:r>
          </a:p>
          <a:p>
            <a:pPr algn="just">
              <a:lnSpc>
                <a:spcPct val="100000"/>
              </a:lnSpc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35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5999" y="1207683"/>
            <a:ext cx="11520000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 referências deverão ser apresentadas de acordo com as normas da ABNT 2014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200 palavras.</a:t>
            </a:r>
          </a:p>
        </p:txBody>
      </p:sp>
    </p:spTree>
    <p:extLst>
      <p:ext uri="{BB962C8B-B14F-4D97-AF65-F5344CB8AC3E}">
        <p14:creationId xmlns:p14="http://schemas.microsoft.com/office/powerpoint/2010/main" val="3198927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F3A16C-EF86-431E-ABC6-B6734D35E1F1}"/>
              </a:ext>
            </a:extLst>
          </p:cNvPr>
          <p:cNvSpPr txBox="1">
            <a:spLocks/>
          </p:cNvSpPr>
          <p:nvPr/>
        </p:nvSpPr>
        <p:spPr>
          <a:xfrm>
            <a:off x="1772194" y="1279124"/>
            <a:ext cx="8651975" cy="663977"/>
          </a:xfrm>
          <a:prstGeom prst="rect">
            <a:avLst/>
          </a:prstGeom>
          <a:noFill/>
          <a:ln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VI Semana Técnico-Científica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0015E7-3F39-401F-98E0-156CA2600C81}"/>
              </a:ext>
            </a:extLst>
          </p:cNvPr>
          <p:cNvSpPr txBox="1">
            <a:spLocks/>
          </p:cNvSpPr>
          <p:nvPr/>
        </p:nvSpPr>
        <p:spPr>
          <a:xfrm>
            <a:off x="1767838" y="2954178"/>
            <a:ext cx="8660675" cy="941569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dirty="0"/>
              <a:t>SITECC  |  EDIDETEC  |  MEIB</a:t>
            </a:r>
            <a:endParaRPr lang="en-US" sz="5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7000F9-0150-4AC9-B804-12D019036993}"/>
              </a:ext>
            </a:extLst>
          </p:cNvPr>
          <p:cNvSpPr txBox="1">
            <a:spLocks/>
          </p:cNvSpPr>
          <p:nvPr/>
        </p:nvSpPr>
        <p:spPr>
          <a:xfrm>
            <a:off x="2098762" y="3825029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600" dirty="0"/>
              <a:t>IV Semana de Integração, Ciência, Cultura e Tecnologia</a:t>
            </a:r>
            <a:endParaRPr lang="en-US" sz="16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3A4C664-E022-4996-B6E7-2FAACF26D662}"/>
              </a:ext>
            </a:extLst>
          </p:cNvPr>
          <p:cNvSpPr txBox="1">
            <a:spLocks/>
          </p:cNvSpPr>
          <p:nvPr/>
        </p:nvSpPr>
        <p:spPr>
          <a:xfrm>
            <a:off x="5193839" y="3833736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III Encontro Científico e de Desenvolvimento Tecnológico</a:t>
            </a:r>
            <a:endParaRPr lang="en-US" sz="16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9AE90B2-B7CC-4316-B20C-E1F249A62EF9}"/>
              </a:ext>
            </a:extLst>
          </p:cNvPr>
          <p:cNvSpPr txBox="1">
            <a:spLocks/>
          </p:cNvSpPr>
          <p:nvPr/>
        </p:nvSpPr>
        <p:spPr>
          <a:xfrm>
            <a:off x="8203482" y="3829380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IV Mostra Extensionista</a:t>
            </a:r>
            <a:endParaRPr lang="en-US" sz="160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12E4017-4A8F-437E-8588-200546E303E2}"/>
              </a:ext>
            </a:extLst>
          </p:cNvPr>
          <p:cNvSpPr txBox="1">
            <a:spLocks/>
          </p:cNvSpPr>
          <p:nvPr/>
        </p:nvSpPr>
        <p:spPr>
          <a:xfrm>
            <a:off x="1767838" y="1873947"/>
            <a:ext cx="8660675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O Ensino, a Pesquisa e a Extensão no IFPA Campus Belém, em tempo de Pandemia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65C797E-D9E8-4200-BD7A-229B1ACCC056}"/>
              </a:ext>
            </a:extLst>
          </p:cNvPr>
          <p:cNvSpPr txBox="1">
            <a:spLocks/>
          </p:cNvSpPr>
          <p:nvPr/>
        </p:nvSpPr>
        <p:spPr>
          <a:xfrm>
            <a:off x="1765494" y="2192955"/>
            <a:ext cx="8661207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IFPA Campus Belém | De 23 a 24/11/2020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E3E7F91-2261-4DEA-97DA-AEFF829D7225}"/>
              </a:ext>
            </a:extLst>
          </p:cNvPr>
          <p:cNvSpPr txBox="1">
            <a:spLocks/>
          </p:cNvSpPr>
          <p:nvPr/>
        </p:nvSpPr>
        <p:spPr>
          <a:xfrm>
            <a:off x="2093995" y="4648935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400" dirty="0"/>
              <a:t>Diretoria de Ensino</a:t>
            </a:r>
          </a:p>
          <a:p>
            <a:pPr lvl="0"/>
            <a:r>
              <a:rPr lang="pt-BR" sz="1400" dirty="0"/>
              <a:t>(DEN)</a:t>
            </a:r>
            <a:endParaRPr lang="en-US" sz="1400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A8AEDF2-1FF4-4F92-99D6-34DE15A67334}"/>
              </a:ext>
            </a:extLst>
          </p:cNvPr>
          <p:cNvSpPr txBox="1">
            <a:spLocks/>
          </p:cNvSpPr>
          <p:nvPr/>
        </p:nvSpPr>
        <p:spPr>
          <a:xfrm>
            <a:off x="5198606" y="4657642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400" dirty="0"/>
              <a:t>Diretoria de Pós-graduação, Pesquisa e Inovação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(DPI)</a:t>
            </a:r>
            <a:endParaRPr lang="en-US" sz="14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118FA58-7F71-40B0-96D5-87D6CC55D9BC}"/>
              </a:ext>
            </a:extLst>
          </p:cNvPr>
          <p:cNvSpPr txBox="1">
            <a:spLocks/>
          </p:cNvSpPr>
          <p:nvPr/>
        </p:nvSpPr>
        <p:spPr>
          <a:xfrm>
            <a:off x="8208249" y="4653286"/>
            <a:ext cx="2211153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dirty="0"/>
              <a:t>Diretoria de Extensão</a:t>
            </a:r>
          </a:p>
          <a:p>
            <a:r>
              <a:rPr lang="pt-BR" sz="1400" dirty="0"/>
              <a:t>(DEX)</a:t>
            </a:r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89636-8187-4342-9E05-0D7725B7258F}"/>
              </a:ext>
            </a:extLst>
          </p:cNvPr>
          <p:cNvSpPr txBox="1">
            <a:spLocks/>
          </p:cNvSpPr>
          <p:nvPr/>
        </p:nvSpPr>
        <p:spPr>
          <a:xfrm>
            <a:off x="1775019" y="5674369"/>
            <a:ext cx="8661207" cy="64633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93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F3A16C-EF86-431E-ABC6-B6734D35E1F1}"/>
              </a:ext>
            </a:extLst>
          </p:cNvPr>
          <p:cNvSpPr txBox="1">
            <a:spLocks/>
          </p:cNvSpPr>
          <p:nvPr/>
        </p:nvSpPr>
        <p:spPr>
          <a:xfrm>
            <a:off x="1772194" y="1279124"/>
            <a:ext cx="8651975" cy="663977"/>
          </a:xfrm>
          <a:prstGeom prst="rect">
            <a:avLst/>
          </a:prstGeom>
          <a:noFill/>
          <a:ln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VI Semana Técnico-Científica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0015E7-3F39-401F-98E0-156CA2600C81}"/>
              </a:ext>
            </a:extLst>
          </p:cNvPr>
          <p:cNvSpPr txBox="1">
            <a:spLocks/>
          </p:cNvSpPr>
          <p:nvPr/>
        </p:nvSpPr>
        <p:spPr>
          <a:xfrm>
            <a:off x="1767838" y="2954178"/>
            <a:ext cx="8660675" cy="941569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dirty="0"/>
              <a:t>SITECC  |  EDIDETEC  |  MEIB</a:t>
            </a:r>
            <a:endParaRPr lang="en-US" sz="5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7000F9-0150-4AC9-B804-12D019036993}"/>
              </a:ext>
            </a:extLst>
          </p:cNvPr>
          <p:cNvSpPr txBox="1">
            <a:spLocks/>
          </p:cNvSpPr>
          <p:nvPr/>
        </p:nvSpPr>
        <p:spPr>
          <a:xfrm>
            <a:off x="2098762" y="3825029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600" dirty="0"/>
              <a:t>IV Semana de Integração, Ciência, Cultura e Tecnologia</a:t>
            </a:r>
            <a:endParaRPr lang="en-US" sz="16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3A4C664-E022-4996-B6E7-2FAACF26D662}"/>
              </a:ext>
            </a:extLst>
          </p:cNvPr>
          <p:cNvSpPr txBox="1">
            <a:spLocks/>
          </p:cNvSpPr>
          <p:nvPr/>
        </p:nvSpPr>
        <p:spPr>
          <a:xfrm>
            <a:off x="5193839" y="3833736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III Encontro Científico e de Desenvolvimento Tecnológico</a:t>
            </a:r>
            <a:endParaRPr lang="en-US" sz="16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9AE90B2-B7CC-4316-B20C-E1F249A62EF9}"/>
              </a:ext>
            </a:extLst>
          </p:cNvPr>
          <p:cNvSpPr txBox="1">
            <a:spLocks/>
          </p:cNvSpPr>
          <p:nvPr/>
        </p:nvSpPr>
        <p:spPr>
          <a:xfrm>
            <a:off x="8203482" y="3829380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IV Mostra Extensionista</a:t>
            </a:r>
            <a:endParaRPr lang="en-US" sz="160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12E4017-4A8F-437E-8588-200546E303E2}"/>
              </a:ext>
            </a:extLst>
          </p:cNvPr>
          <p:cNvSpPr txBox="1">
            <a:spLocks/>
          </p:cNvSpPr>
          <p:nvPr/>
        </p:nvSpPr>
        <p:spPr>
          <a:xfrm>
            <a:off x="1767838" y="1873947"/>
            <a:ext cx="8660675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O Ensino, a Pesquisa e a Extensão no IFPA Campus Belém, em tempo de Pandemia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65C797E-D9E8-4200-BD7A-229B1ACCC056}"/>
              </a:ext>
            </a:extLst>
          </p:cNvPr>
          <p:cNvSpPr txBox="1">
            <a:spLocks/>
          </p:cNvSpPr>
          <p:nvPr/>
        </p:nvSpPr>
        <p:spPr>
          <a:xfrm>
            <a:off x="1765494" y="2192955"/>
            <a:ext cx="8661207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IFPA Campus Belém | De 23 a 24/11/2020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E3E7F91-2261-4DEA-97DA-AEFF829D7225}"/>
              </a:ext>
            </a:extLst>
          </p:cNvPr>
          <p:cNvSpPr txBox="1">
            <a:spLocks/>
          </p:cNvSpPr>
          <p:nvPr/>
        </p:nvSpPr>
        <p:spPr>
          <a:xfrm>
            <a:off x="2093995" y="4648935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400" dirty="0"/>
              <a:t>Diretoria de Ensino</a:t>
            </a:r>
          </a:p>
          <a:p>
            <a:pPr lvl="0"/>
            <a:r>
              <a:rPr lang="pt-BR" sz="1400" dirty="0"/>
              <a:t>(DEN)</a:t>
            </a:r>
            <a:endParaRPr lang="en-US" sz="1400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A8AEDF2-1FF4-4F92-99D6-34DE15A67334}"/>
              </a:ext>
            </a:extLst>
          </p:cNvPr>
          <p:cNvSpPr txBox="1">
            <a:spLocks/>
          </p:cNvSpPr>
          <p:nvPr/>
        </p:nvSpPr>
        <p:spPr>
          <a:xfrm>
            <a:off x="5198606" y="4657642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400" dirty="0"/>
              <a:t>Diretoria de Pós-graduação, Pesquisa e Inovação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(DPI)</a:t>
            </a:r>
            <a:endParaRPr lang="en-US" sz="14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118FA58-7F71-40B0-96D5-87D6CC55D9BC}"/>
              </a:ext>
            </a:extLst>
          </p:cNvPr>
          <p:cNvSpPr txBox="1">
            <a:spLocks/>
          </p:cNvSpPr>
          <p:nvPr/>
        </p:nvSpPr>
        <p:spPr>
          <a:xfrm>
            <a:off x="8208249" y="4653286"/>
            <a:ext cx="2211153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dirty="0"/>
              <a:t>Diretoria de Extensão</a:t>
            </a:r>
          </a:p>
          <a:p>
            <a:r>
              <a:rPr lang="pt-BR" sz="1400" dirty="0"/>
              <a:t>(DEX)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6054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66A7243-A082-4246-B546-6A6A7B858F03}"/>
              </a:ext>
            </a:extLst>
          </p:cNvPr>
          <p:cNvSpPr txBox="1">
            <a:spLocks/>
          </p:cNvSpPr>
          <p:nvPr/>
        </p:nvSpPr>
        <p:spPr>
          <a:xfrm>
            <a:off x="395999" y="1279123"/>
            <a:ext cx="11520000" cy="1321202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25B159-6741-4C03-B5C1-F4230594E774}"/>
              </a:ext>
            </a:extLst>
          </p:cNvPr>
          <p:cNvSpPr txBox="1">
            <a:spLocks/>
          </p:cNvSpPr>
          <p:nvPr/>
        </p:nvSpPr>
        <p:spPr>
          <a:xfrm>
            <a:off x="395999" y="2631180"/>
            <a:ext cx="11520000" cy="258532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Primeiro Autor</a:t>
            </a:r>
            <a:r>
              <a:rPr lang="pt-B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Segundo Autor</a:t>
            </a:r>
            <a:r>
              <a:rPr lang="pt-B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Terceiro Autor</a:t>
            </a:r>
            <a:r>
              <a:rPr lang="pt-B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6E1F2AC-42A6-46F7-BD4B-7B07158F9227}"/>
              </a:ext>
            </a:extLst>
          </p:cNvPr>
          <p:cNvSpPr txBox="1">
            <a:spLocks/>
          </p:cNvSpPr>
          <p:nvPr/>
        </p:nvSpPr>
        <p:spPr>
          <a:xfrm>
            <a:off x="395999" y="3126489"/>
            <a:ext cx="11520000" cy="258532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buAutoNum type="arabicParenR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Filiação institucional do primeiro Autor; 2) Filiação institucional do segundo Autor; 3) Filiação institucional do terceiro Autor </a:t>
            </a:r>
          </a:p>
        </p:txBody>
      </p:sp>
    </p:spTree>
    <p:extLst>
      <p:ext uri="{BB962C8B-B14F-4D97-AF65-F5344CB8AC3E}">
        <p14:creationId xmlns:p14="http://schemas.microsoft.com/office/powerpoint/2010/main" val="229409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5999" y="1207683"/>
            <a:ext cx="11520000" cy="42120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Resumo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391925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É a apresentação resumida, clara e concisa do texto, destacando-se os aspectos de maior interesse e importância. Deve ser redigida de forma impessoal, não excedendo 200 palavras.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A48670-5DEE-4945-9E1B-3F659997B211}"/>
              </a:ext>
            </a:extLst>
          </p:cNvPr>
          <p:cNvSpPr txBox="1">
            <a:spLocks/>
          </p:cNvSpPr>
          <p:nvPr/>
        </p:nvSpPr>
        <p:spPr>
          <a:xfrm>
            <a:off x="395999" y="5695460"/>
            <a:ext cx="11520000" cy="276999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Palavras Chave: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Digite aqui as palavras chave...</a:t>
            </a:r>
            <a:endParaRPr lang="en-US" sz="1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2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5999" y="1207683"/>
            <a:ext cx="11520000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texto da introdução deverá contemplar uma pequena revisão sobre a temática na qual o trabalho está inserido. Deverá ainda apresentar o contexto geral do trabalho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200 palavras.</a:t>
            </a:r>
          </a:p>
        </p:txBody>
      </p:sp>
    </p:spTree>
    <p:extLst>
      <p:ext uri="{BB962C8B-B14F-4D97-AF65-F5344CB8AC3E}">
        <p14:creationId xmlns:p14="http://schemas.microsoft.com/office/powerpoint/2010/main" val="990359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5999" y="1207683"/>
            <a:ext cx="11520000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Fundamentação Teórica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É a parte erudita do trabalho. Este item refere-se à necessidade do leitor em saber o que existe na literatura correlata, as informações e sugestões sobre o problema em estudo. Ou seja, são os fatores existentes no estoque de conhecimento e que são adequados ao problema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200 palavras.</a:t>
            </a:r>
          </a:p>
        </p:txBody>
      </p:sp>
    </p:spTree>
    <p:extLst>
      <p:ext uri="{BB962C8B-B14F-4D97-AF65-F5344CB8AC3E}">
        <p14:creationId xmlns:p14="http://schemas.microsoft.com/office/powerpoint/2010/main" val="375653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5999" y="1207683"/>
            <a:ext cx="11520000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Este item descreve a delimitação do universo estudado (população e amostra), o método e as técnicas de coleta de dados, como foram desenvolvidas as etapas da pesquisa e suas limitações. Deve sempre ser escrito com o verbo no tempo passado, pois descreve o que já foi investigado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200 palavras.</a:t>
            </a:r>
          </a:p>
        </p:txBody>
      </p:sp>
    </p:spTree>
    <p:extLst>
      <p:ext uri="{BB962C8B-B14F-4D97-AF65-F5344CB8AC3E}">
        <p14:creationId xmlns:p14="http://schemas.microsoft.com/office/powerpoint/2010/main" val="3659138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5999" y="1207683"/>
            <a:ext cx="11520000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Resultados/Discussão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Esta fase do artigo é designada a apresentar e interpretar os resultados alcançados, após a aplicação do método. Deve ser realizada de forma direta, objetiva, sucinta e clara, apontando sua significância e sua relevância. Pode-se fazer uso de tabelas e figuras para apresentação dos resultados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200 palavras.</a:t>
            </a:r>
          </a:p>
        </p:txBody>
      </p:sp>
    </p:spTree>
    <p:extLst>
      <p:ext uri="{BB962C8B-B14F-4D97-AF65-F5344CB8AC3E}">
        <p14:creationId xmlns:p14="http://schemas.microsoft.com/office/powerpoint/2010/main" val="424203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/>
          </p:cNvSpPr>
          <p:nvPr/>
        </p:nvSpPr>
        <p:spPr>
          <a:xfrm>
            <a:off x="395999" y="1207683"/>
            <a:ext cx="11520000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/>
          </p:cNvSpPr>
          <p:nvPr/>
        </p:nvSpPr>
        <p:spPr>
          <a:xfrm>
            <a:off x="395999" y="1731067"/>
            <a:ext cx="11520000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estágio final do artigo que contém as possíveis respostas para o problema, objetivos e hipóteses propostas na introdução. Desse modo, não é uma ideia nova, consiste em uma síntese breve do que foi apresentado anteriormente. É o fechamento do estudo que pode trazer ainda recomendações e sugestões que abrem perspectivas para novas pesquisas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200 palavras.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444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483</TotalTime>
  <Words>698</Words>
  <Application>Microsoft Office PowerPoint</Application>
  <PresentationFormat>Widescreen</PresentationFormat>
  <Paragraphs>63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 SETECI 2020 - Comunicação Oral 16:9</dc:title>
  <dc:creator>André Santos;Divisão de Programas de Extensão | DIPEX</dc:creator>
  <cp:keywords>SITECC; ECIDETEC; MEIB</cp:keywords>
  <cp:lastModifiedBy>André Santos</cp:lastModifiedBy>
  <cp:revision>43</cp:revision>
  <dcterms:created xsi:type="dcterms:W3CDTF">2020-10-23T21:32:00Z</dcterms:created>
  <dcterms:modified xsi:type="dcterms:W3CDTF">2020-10-26T20:02:41Z</dcterms:modified>
  <cp:category>Ensino; Pesquisa; Extensão</cp:category>
</cp:coreProperties>
</file>