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68" r:id="rId2"/>
    <p:sldId id="256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321" autoAdjust="0"/>
  </p:normalViewPr>
  <p:slideViewPr>
    <p:cSldViewPr snapToGrid="0">
      <p:cViewPr varScale="1">
        <p:scale>
          <a:sx n="67" d="100"/>
          <a:sy n="67" d="100"/>
        </p:scale>
        <p:origin x="14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156DB-55B4-46ED-A810-8002F9747222}" type="datetimeFigureOut">
              <a:rPr lang="pt-BR" smtClean="0"/>
              <a:t>26/10/2020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DBD9B-37A5-48A0-864C-D9FA713368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2679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388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996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952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60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371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2964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099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416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155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698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DBD9B-37A5-48A0-864C-D9FA713368B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19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71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64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Instruções</a:t>
            </a:r>
            <a:endParaRPr lang="en-U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Aos que desejarem, a Coordenação Geral disponibiliza este arquivo Microsoft Power Point com o modelo para apresentação de trabalho acadêmico na VI Seman</a:t>
            </a: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Técnico-Científica, na modalidade Comunicação Oral, tamanho 4:3, e está estruturado em 10 (dez) slides.</a:t>
            </a:r>
            <a:endParaRPr lang="en-US" sz="1600" baseline="30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Abertura, Título, Introdução, Fundamentação Teórica, Metodologia, Resultados, Conclusões, Referências, e Encerramento.</a:t>
            </a:r>
          </a:p>
          <a:p>
            <a:pPr algn="just">
              <a:lnSpc>
                <a:spcPct val="100000"/>
              </a:lnSpc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 Autor da Comunicação Oral deve manter as configurações de texto originais quanto ao posicionamento das caixas de Texto, mas, exceto as de Título, poderá reduzi-las para inserção de tabelas, gráficos, imagens, etc.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Após término da escrita desta Comunicação Oral, este slide de Instruções deve ser deletado.</a:t>
            </a:r>
          </a:p>
          <a:p>
            <a:pPr algn="just">
              <a:lnSpc>
                <a:spcPct val="100000"/>
              </a:lnSpc>
            </a:pPr>
            <a:endParaRPr lang="pt-BR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35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referências deverão ser apresentadas de acordo com as normas da ABNT 2014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</a:p>
        </p:txBody>
      </p:sp>
    </p:spTree>
    <p:extLst>
      <p:ext uri="{BB962C8B-B14F-4D97-AF65-F5344CB8AC3E}">
        <p14:creationId xmlns:p14="http://schemas.microsoft.com/office/powerpoint/2010/main" val="3198927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F3A16C-EF86-431E-ABC6-B6734D35E1F1}"/>
              </a:ext>
            </a:extLst>
          </p:cNvPr>
          <p:cNvSpPr txBox="1">
            <a:spLocks/>
          </p:cNvSpPr>
          <p:nvPr/>
        </p:nvSpPr>
        <p:spPr>
          <a:xfrm>
            <a:off x="248193" y="1279123"/>
            <a:ext cx="8651975" cy="663977"/>
          </a:xfrm>
          <a:prstGeom prst="rect">
            <a:avLst/>
          </a:prstGeom>
          <a:noFill/>
          <a:ln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VI Semana Técnico-Científica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015E7-3F39-401F-98E0-156CA2600C81}"/>
              </a:ext>
            </a:extLst>
          </p:cNvPr>
          <p:cNvSpPr txBox="1">
            <a:spLocks/>
          </p:cNvSpPr>
          <p:nvPr/>
        </p:nvSpPr>
        <p:spPr>
          <a:xfrm>
            <a:off x="243837" y="2954177"/>
            <a:ext cx="8660675" cy="94156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0" dirty="0"/>
              <a:t>SITECC  |  EDIDETEC  |  MEIB</a:t>
            </a:r>
            <a:endParaRPr lang="en-US" sz="5400" b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7000F9-0150-4AC9-B804-12D019036993}"/>
              </a:ext>
            </a:extLst>
          </p:cNvPr>
          <p:cNvSpPr txBox="1">
            <a:spLocks/>
          </p:cNvSpPr>
          <p:nvPr/>
        </p:nvSpPr>
        <p:spPr>
          <a:xfrm>
            <a:off x="574761" y="3825029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600" dirty="0"/>
              <a:t>IV Semana de Integração, Ciência, Cultura e Tecnologia</a:t>
            </a:r>
            <a:endParaRPr lang="en-US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3A4C664-E022-4996-B6E7-2FAACF26D662}"/>
              </a:ext>
            </a:extLst>
          </p:cNvPr>
          <p:cNvSpPr txBox="1">
            <a:spLocks/>
          </p:cNvSpPr>
          <p:nvPr/>
        </p:nvSpPr>
        <p:spPr>
          <a:xfrm>
            <a:off x="3669838" y="3833736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III Encontro Científico e de Desenvolvimento Tecnológico</a:t>
            </a:r>
            <a:endParaRPr lang="en-US" sz="1600" b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AE90B2-B7CC-4316-B20C-E1F249A62EF9}"/>
              </a:ext>
            </a:extLst>
          </p:cNvPr>
          <p:cNvSpPr txBox="1">
            <a:spLocks/>
          </p:cNvSpPr>
          <p:nvPr/>
        </p:nvSpPr>
        <p:spPr>
          <a:xfrm>
            <a:off x="6679481" y="3829380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IV Mostra Extensionista</a:t>
            </a:r>
            <a:endParaRPr lang="en-US" sz="1600" b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2E4017-4A8F-437E-8588-200546E303E2}"/>
              </a:ext>
            </a:extLst>
          </p:cNvPr>
          <p:cNvSpPr txBox="1">
            <a:spLocks/>
          </p:cNvSpPr>
          <p:nvPr/>
        </p:nvSpPr>
        <p:spPr>
          <a:xfrm>
            <a:off x="243837" y="1873946"/>
            <a:ext cx="8660675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O Ensino, a Pesquisa e a Extensão no IFPA Campus Belém, em tempo de Pandemia</a:t>
            </a:r>
            <a:endParaRPr lang="en-US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65C797E-D9E8-4200-BD7A-229B1ACCC056}"/>
              </a:ext>
            </a:extLst>
          </p:cNvPr>
          <p:cNvSpPr txBox="1">
            <a:spLocks/>
          </p:cNvSpPr>
          <p:nvPr/>
        </p:nvSpPr>
        <p:spPr>
          <a:xfrm>
            <a:off x="241493" y="2192954"/>
            <a:ext cx="8661207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IFPA Campus Belém | De 23 a 24/11/2020</a:t>
            </a:r>
            <a:endParaRPr lang="en-US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E3E7F91-2261-4DEA-97DA-AEFF829D7225}"/>
              </a:ext>
            </a:extLst>
          </p:cNvPr>
          <p:cNvSpPr txBox="1">
            <a:spLocks/>
          </p:cNvSpPr>
          <p:nvPr/>
        </p:nvSpPr>
        <p:spPr>
          <a:xfrm>
            <a:off x="569994" y="4648935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400" dirty="0"/>
              <a:t>Diretoria de Ensino</a:t>
            </a:r>
          </a:p>
          <a:p>
            <a:pPr lvl="0"/>
            <a:r>
              <a:rPr lang="pt-BR" sz="1400" dirty="0"/>
              <a:t>(DEN)</a:t>
            </a:r>
            <a:endParaRPr lang="en-US" sz="140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A8AEDF2-1FF4-4F92-99D6-34DE15A67334}"/>
              </a:ext>
            </a:extLst>
          </p:cNvPr>
          <p:cNvSpPr txBox="1">
            <a:spLocks/>
          </p:cNvSpPr>
          <p:nvPr/>
        </p:nvSpPr>
        <p:spPr>
          <a:xfrm>
            <a:off x="3674605" y="4657642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400" dirty="0"/>
              <a:t>Diretoria de Pós-graduação, Pesquisa e Inovação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(DPI)</a:t>
            </a:r>
            <a:endParaRPr lang="en-US" sz="1400" b="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118FA58-7F71-40B0-96D5-87D6CC55D9BC}"/>
              </a:ext>
            </a:extLst>
          </p:cNvPr>
          <p:cNvSpPr txBox="1">
            <a:spLocks/>
          </p:cNvSpPr>
          <p:nvPr/>
        </p:nvSpPr>
        <p:spPr>
          <a:xfrm>
            <a:off x="6684248" y="4653286"/>
            <a:ext cx="2211153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dirty="0"/>
              <a:t>Diretoria de Extensão</a:t>
            </a:r>
          </a:p>
          <a:p>
            <a:r>
              <a:rPr lang="pt-BR" sz="1400" b="0" dirty="0"/>
              <a:t>(DEX)</a:t>
            </a:r>
            <a:endParaRPr lang="en-US" sz="1400" b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89636-8187-4342-9E05-0D7725B7258F}"/>
              </a:ext>
            </a:extLst>
          </p:cNvPr>
          <p:cNvSpPr txBox="1">
            <a:spLocks/>
          </p:cNvSpPr>
          <p:nvPr/>
        </p:nvSpPr>
        <p:spPr>
          <a:xfrm>
            <a:off x="251018" y="5674368"/>
            <a:ext cx="8661207" cy="64633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endParaRPr lang="en-US" sz="8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93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4F3A16C-EF86-431E-ABC6-B6734D35E1F1}"/>
              </a:ext>
            </a:extLst>
          </p:cNvPr>
          <p:cNvSpPr txBox="1">
            <a:spLocks/>
          </p:cNvSpPr>
          <p:nvPr/>
        </p:nvSpPr>
        <p:spPr>
          <a:xfrm>
            <a:off x="248193" y="1279123"/>
            <a:ext cx="8651975" cy="663977"/>
          </a:xfrm>
          <a:prstGeom prst="rect">
            <a:avLst/>
          </a:prstGeom>
          <a:noFill/>
          <a:ln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b="1" dirty="0">
                <a:latin typeface="Arial" panose="020B0604020202020204" pitchFamily="34" charset="0"/>
                <a:cs typeface="Arial" panose="020B0604020202020204" pitchFamily="34" charset="0"/>
              </a:rPr>
              <a:t>VI Semana Técnico-Científica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015E7-3F39-401F-98E0-156CA2600C81}"/>
              </a:ext>
            </a:extLst>
          </p:cNvPr>
          <p:cNvSpPr txBox="1">
            <a:spLocks/>
          </p:cNvSpPr>
          <p:nvPr/>
        </p:nvSpPr>
        <p:spPr>
          <a:xfrm>
            <a:off x="243837" y="2954177"/>
            <a:ext cx="8660675" cy="94156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0" dirty="0"/>
              <a:t>SITECC  |  EDIDETEC  |  MEIB</a:t>
            </a:r>
            <a:endParaRPr lang="en-US" sz="5400" b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7000F9-0150-4AC9-B804-12D019036993}"/>
              </a:ext>
            </a:extLst>
          </p:cNvPr>
          <p:cNvSpPr txBox="1">
            <a:spLocks/>
          </p:cNvSpPr>
          <p:nvPr/>
        </p:nvSpPr>
        <p:spPr>
          <a:xfrm>
            <a:off x="574761" y="3825029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600" dirty="0"/>
              <a:t>IV Semana de Integração, Ciência, Cultura e Tecnologia</a:t>
            </a:r>
            <a:endParaRPr lang="en-US" sz="16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3A4C664-E022-4996-B6E7-2FAACF26D662}"/>
              </a:ext>
            </a:extLst>
          </p:cNvPr>
          <p:cNvSpPr txBox="1">
            <a:spLocks/>
          </p:cNvSpPr>
          <p:nvPr/>
        </p:nvSpPr>
        <p:spPr>
          <a:xfrm>
            <a:off x="3669838" y="3833736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III Encontro Científico e de Desenvolvimento Tecnológico</a:t>
            </a:r>
            <a:endParaRPr lang="en-US" sz="1600" b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AE90B2-B7CC-4316-B20C-E1F249A62EF9}"/>
              </a:ext>
            </a:extLst>
          </p:cNvPr>
          <p:cNvSpPr txBox="1">
            <a:spLocks/>
          </p:cNvSpPr>
          <p:nvPr/>
        </p:nvSpPr>
        <p:spPr>
          <a:xfrm>
            <a:off x="6679481" y="3829380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/>
              <a:t>IV Mostra Extensionista</a:t>
            </a:r>
            <a:endParaRPr lang="en-US" sz="1600" b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2E4017-4A8F-437E-8588-200546E303E2}"/>
              </a:ext>
            </a:extLst>
          </p:cNvPr>
          <p:cNvSpPr txBox="1">
            <a:spLocks/>
          </p:cNvSpPr>
          <p:nvPr/>
        </p:nvSpPr>
        <p:spPr>
          <a:xfrm>
            <a:off x="243837" y="1873946"/>
            <a:ext cx="8660675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O Ensino, a Pesquisa e a Extensão no IFPA Campus Belém, em tempo de Pandemia</a:t>
            </a:r>
            <a:endParaRPr lang="en-US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65C797E-D9E8-4200-BD7A-229B1ACCC056}"/>
              </a:ext>
            </a:extLst>
          </p:cNvPr>
          <p:cNvSpPr txBox="1">
            <a:spLocks/>
          </p:cNvSpPr>
          <p:nvPr/>
        </p:nvSpPr>
        <p:spPr>
          <a:xfrm>
            <a:off x="241493" y="2192954"/>
            <a:ext cx="8661207" cy="295051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IFPA Campus Belém | De 23 a 24/11/2020</a:t>
            </a:r>
            <a:endParaRPr lang="en-US" sz="4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E3E7F91-2261-4DEA-97DA-AEFF829D7225}"/>
              </a:ext>
            </a:extLst>
          </p:cNvPr>
          <p:cNvSpPr txBox="1">
            <a:spLocks/>
          </p:cNvSpPr>
          <p:nvPr/>
        </p:nvSpPr>
        <p:spPr>
          <a:xfrm>
            <a:off x="569994" y="4648935"/>
            <a:ext cx="2230221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200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1400" dirty="0"/>
              <a:t>Diretoria de Ensino</a:t>
            </a:r>
          </a:p>
          <a:p>
            <a:pPr lvl="0"/>
            <a:r>
              <a:rPr lang="pt-BR" sz="1400" dirty="0"/>
              <a:t>(DEN)</a:t>
            </a:r>
            <a:endParaRPr lang="en-US" sz="1400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A8AEDF2-1FF4-4F92-99D6-34DE15A67334}"/>
              </a:ext>
            </a:extLst>
          </p:cNvPr>
          <p:cNvSpPr txBox="1">
            <a:spLocks/>
          </p:cNvSpPr>
          <p:nvPr/>
        </p:nvSpPr>
        <p:spPr>
          <a:xfrm>
            <a:off x="3674605" y="4657642"/>
            <a:ext cx="2220687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400" dirty="0"/>
              <a:t>Diretoria de Pós-graduação, Pesquisa e Inovação</a:t>
            </a:r>
          </a:p>
          <a:p>
            <a:pPr>
              <a:lnSpc>
                <a:spcPct val="100000"/>
              </a:lnSpc>
            </a:pPr>
            <a:r>
              <a:rPr lang="pt-BR" sz="1400" dirty="0"/>
              <a:t>(DPI)</a:t>
            </a:r>
            <a:endParaRPr lang="en-US" sz="1400" b="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118FA58-7F71-40B0-96D5-87D6CC55D9BC}"/>
              </a:ext>
            </a:extLst>
          </p:cNvPr>
          <p:cNvSpPr txBox="1">
            <a:spLocks/>
          </p:cNvSpPr>
          <p:nvPr/>
        </p:nvSpPr>
        <p:spPr>
          <a:xfrm>
            <a:off x="6684248" y="4653286"/>
            <a:ext cx="2211153" cy="780464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400" dirty="0"/>
              <a:t>Diretoria de Extensão</a:t>
            </a:r>
          </a:p>
          <a:p>
            <a:r>
              <a:rPr lang="pt-BR" sz="1400" b="0" dirty="0"/>
              <a:t>(DEX)</a:t>
            </a:r>
            <a:endParaRPr 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56054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66A7243-A082-4246-B546-6A6A7B858F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79123"/>
            <a:ext cx="8651975" cy="1321202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25B159-6741-4C03-B5C1-F4230594E774}"/>
              </a:ext>
            </a:extLst>
          </p:cNvPr>
          <p:cNvSpPr txBox="1">
            <a:spLocks noChangeAspect="1"/>
          </p:cNvSpPr>
          <p:nvPr/>
        </p:nvSpPr>
        <p:spPr>
          <a:xfrm>
            <a:off x="243837" y="2631180"/>
            <a:ext cx="8660675" cy="258532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Primeiro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Segundo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, Terceiro Autor</a:t>
            </a:r>
            <a:r>
              <a:rPr lang="pt-B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2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E1F2AC-42A6-46F7-BD4B-7B07158F9227}"/>
              </a:ext>
            </a:extLst>
          </p:cNvPr>
          <p:cNvSpPr txBox="1">
            <a:spLocks noChangeAspect="1"/>
          </p:cNvSpPr>
          <p:nvPr/>
        </p:nvSpPr>
        <p:spPr>
          <a:xfrm>
            <a:off x="239071" y="3126489"/>
            <a:ext cx="8660675" cy="258532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>
              <a:buAutoNum type="arabicParenR"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Filiação institucional do primeiro Autor; 2) Filiação institucional do segundo Autor; 3) Filiação institucional do terceiro Autor </a:t>
            </a:r>
          </a:p>
        </p:txBody>
      </p:sp>
    </p:spTree>
    <p:extLst>
      <p:ext uri="{BB962C8B-B14F-4D97-AF65-F5344CB8AC3E}">
        <p14:creationId xmlns:p14="http://schemas.microsoft.com/office/powerpoint/2010/main" val="229409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Resumo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7"/>
            <a:ext cx="8660675" cy="391925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 a apresentação resumida, clara e concisa do texto, destacando-se os aspectos de maior interesse e importância. Deve ser redigida de forma impessoal, não excedendo 150 palavras.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A48670-5DEE-4945-9E1B-3F659997B211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5695459"/>
            <a:ext cx="8660675" cy="276999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Palavras Chave: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Digite aqui as palavras chave...</a:t>
            </a:r>
            <a:endParaRPr lang="en-US" sz="12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2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texto da introdução deverá contemplar uma pequena revisão sobre a temática na qual o trabalho está inserido. Deverá ainda apresentar o contexto geral do trabalho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</a:p>
        </p:txBody>
      </p:sp>
    </p:spTree>
    <p:extLst>
      <p:ext uri="{BB962C8B-B14F-4D97-AF65-F5344CB8AC3E}">
        <p14:creationId xmlns:p14="http://schemas.microsoft.com/office/powerpoint/2010/main" val="99035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Fundamentação Teórica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 a parte erudita do trabalho. Este item refere-se à necessidade do leitor em saber o que existe na literatura correlata, as informações e sugestões sobre o problema em estudo. Ou seja, são os fatores existentes no estoque de conhecimento e que são adequados ao problema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</a:p>
        </p:txBody>
      </p:sp>
    </p:spTree>
    <p:extLst>
      <p:ext uri="{BB962C8B-B14F-4D97-AF65-F5344CB8AC3E}">
        <p14:creationId xmlns:p14="http://schemas.microsoft.com/office/powerpoint/2010/main" val="375653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Este item descreve a delimitação do universo estudado (população e amostra), o método e as técnicas de coleta de dados, como foram desenvolvidas as etapas da pesquisa e suas limitações. Deve sempre ser escrito com o verbo no tempo passado, pois descreve o que já foi investigado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</a:p>
        </p:txBody>
      </p:sp>
    </p:spTree>
    <p:extLst>
      <p:ext uri="{BB962C8B-B14F-4D97-AF65-F5344CB8AC3E}">
        <p14:creationId xmlns:p14="http://schemas.microsoft.com/office/powerpoint/2010/main" val="3659138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Resultados/Discussão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Esta fase do artigo é designada a apresentar e interpretar os resultados alcançados, após a aplicação do método. Deve ser realizada de forma direta, objetiva, sucinta e clara, apontando sua significância e sua relevância. Pode-se fazer uso de tabelas e figuras para apresentação dos resultados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</a:p>
        </p:txBody>
      </p:sp>
    </p:spTree>
    <p:extLst>
      <p:ext uri="{BB962C8B-B14F-4D97-AF65-F5344CB8AC3E}">
        <p14:creationId xmlns:p14="http://schemas.microsoft.com/office/powerpoint/2010/main" val="424203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62B19FA-CD5D-43DF-9873-DC5B5F3D4803}"/>
              </a:ext>
            </a:extLst>
          </p:cNvPr>
          <p:cNvSpPr txBox="1">
            <a:spLocks noChangeAspect="1"/>
          </p:cNvSpPr>
          <p:nvPr/>
        </p:nvSpPr>
        <p:spPr>
          <a:xfrm>
            <a:off x="248193" y="1207683"/>
            <a:ext cx="8651975" cy="421090"/>
          </a:xfrm>
          <a:prstGeom prst="rect">
            <a:avLst/>
          </a:prstGeom>
          <a:noFill/>
          <a:ln>
            <a:noFill/>
          </a:ln>
        </p:spPr>
        <p:txBody>
          <a:bodyPr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BB75E6-19DE-43CE-A419-A99407D85A17}"/>
              </a:ext>
            </a:extLst>
          </p:cNvPr>
          <p:cNvSpPr txBox="1">
            <a:spLocks noChangeAspect="1"/>
          </p:cNvSpPr>
          <p:nvPr/>
        </p:nvSpPr>
        <p:spPr>
          <a:xfrm>
            <a:off x="239493" y="1731066"/>
            <a:ext cx="8660675" cy="4241391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estágio final do artigo que contém as possíveis respostas para o problema, objetivos e hipóteses propostas na introdução. Desse modo, não é uma ideia nova, consiste em uma síntese breve do que foi apresentado anteriormente. É o fechamento do estudo que pode trazer ainda recomendações e sugestões que abrem perspectivas para novas pesquisas</a:t>
            </a:r>
            <a:r>
              <a:rPr lang="pt-B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Deve ser redigida de forma impessoal, não excedendo 150 palavras.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444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698</Words>
  <Application>Microsoft Office PowerPoint</Application>
  <PresentationFormat>Apresentação na tela (4:3)</PresentationFormat>
  <Paragraphs>63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 SETECI 2020 - Comunicação Oral 4:3</dc:title>
  <dc:creator>André Santos;Divisão de Programas de Extensão | DIPEX</dc:creator>
  <cp:keywords>SITECC; ECIDETEC; MEIB</cp:keywords>
  <cp:lastModifiedBy>André Santos</cp:lastModifiedBy>
  <cp:revision>38</cp:revision>
  <dcterms:created xsi:type="dcterms:W3CDTF">2020-10-23T21:32:00Z</dcterms:created>
  <dcterms:modified xsi:type="dcterms:W3CDTF">2020-10-26T20:00:37Z</dcterms:modified>
  <cp:category>Ensino; Pesquisa; Extensão</cp:category>
</cp:coreProperties>
</file>