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78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101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10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"/>
            <a:ext cx="12192000" cy="68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00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878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88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297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6353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2456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77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35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DCC31-C23C-414D-8CE5-3339A11A7509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EB97E-C550-4E5F-B96C-6F3A7D3A89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5087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1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01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243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753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402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07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435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49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505205" y="377652"/>
            <a:ext cx="8242128" cy="8373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Clique para editar o texto!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667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48</Words>
  <Application>Microsoft Office PowerPoint</Application>
  <PresentationFormat>Widescreen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 User</dc:creator>
  <cp:lastModifiedBy>Windows User</cp:lastModifiedBy>
  <cp:revision>8</cp:revision>
  <dcterms:created xsi:type="dcterms:W3CDTF">2020-11-13T19:23:06Z</dcterms:created>
  <dcterms:modified xsi:type="dcterms:W3CDTF">2021-11-25T15:51:07Z</dcterms:modified>
</cp:coreProperties>
</file>