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4" r:id="rId2"/>
    <p:sldId id="256" r:id="rId3"/>
    <p:sldId id="266" r:id="rId4"/>
    <p:sldId id="281" r:id="rId5"/>
    <p:sldId id="268" r:id="rId6"/>
    <p:sldId id="270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69" r:id="rId17"/>
    <p:sldId id="267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0"/>
    <p:restoredTop sz="94705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E7EA6-E540-442F-8D44-64E012971081}" type="datetimeFigureOut">
              <a:rPr lang="pt-BR"/>
              <a:pPr/>
              <a:t>09/07/2020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68C66-C747-43E4-A66C-239B2A93D6D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93311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68C66-C747-43E4-A66C-239B2A93D6DC}" type="slidenum">
              <a:rPr lang="pt-BR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23809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68C66-C747-43E4-A66C-239B2A93D6DC}" type="slidenum">
              <a:rPr lang="pt-BR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2380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dap.belem@ifpa.edu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8554"/>
          <a:stretch/>
        </p:blipFill>
        <p:spPr>
          <a:xfrm>
            <a:off x="2555776" y="1412776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653136"/>
            <a:ext cx="8568952" cy="792088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Belém</a:t>
            </a:r>
            <a:endParaRPr kumimoji="0" lang="pt-BR" sz="30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053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142976" y="548680"/>
            <a:ext cx="7389464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Aquisição de EPI</a:t>
            </a:r>
            <a:b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MÁSCARAS (*)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602" name="AutoShape 2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604" name="AutoShape 4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5429256" y="2643182"/>
            <a:ext cx="3286148" cy="142876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SERVIDORES E ALUNOS</a:t>
            </a:r>
          </a:p>
        </p:txBody>
      </p:sp>
      <p:pic>
        <p:nvPicPr>
          <p:cNvPr id="9" name="Imagem 8" descr="MASCARA TECIDO LOGO.jpg"/>
          <p:cNvPicPr/>
          <p:nvPr/>
        </p:nvPicPr>
        <p:blipFill>
          <a:blip r:embed="rId3"/>
          <a:stretch>
            <a:fillRect/>
          </a:stretch>
        </p:blipFill>
        <p:spPr>
          <a:xfrm>
            <a:off x="285720" y="2214554"/>
            <a:ext cx="4055745" cy="2524125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642910" y="6202940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(*) em andamento processo de licitação – Campus Marabá Industrial</a:t>
            </a:r>
            <a:endParaRPr lang="pt-BR" dirty="0"/>
          </a:p>
        </p:txBody>
      </p:sp>
      <p:pic>
        <p:nvPicPr>
          <p:cNvPr id="13" name="Imagem 12" descr="Disphel Distribuidora | Descartáveis"/>
          <p:cNvPicPr/>
          <p:nvPr/>
        </p:nvPicPr>
        <p:blipFill rotWithShape="1">
          <a:blip r:embed="rId4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6454" t="16130" r="6027" b="16089"/>
          <a:stretch/>
        </p:blipFill>
        <p:spPr bwMode="auto">
          <a:xfrm>
            <a:off x="2428860" y="4714884"/>
            <a:ext cx="2000264" cy="135732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sp>
        <p:nvSpPr>
          <p:cNvPr id="14" name="Seta para a direita 13"/>
          <p:cNvSpPr/>
          <p:nvPr/>
        </p:nvSpPr>
        <p:spPr>
          <a:xfrm>
            <a:off x="4643438" y="5286388"/>
            <a:ext cx="1285884" cy="50006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spaço Reservado para Conteúdo 6"/>
          <p:cNvSpPr txBox="1">
            <a:spLocks/>
          </p:cNvSpPr>
          <p:nvPr/>
        </p:nvSpPr>
        <p:spPr>
          <a:xfrm>
            <a:off x="6143604" y="4714884"/>
            <a:ext cx="2428924" cy="128588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>
            <a:normAutofit fontScale="77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Char char="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SERVIDORES E ALUNOS, para uso exclusivo em atividades de laboratórios</a:t>
            </a:r>
          </a:p>
        </p:txBody>
      </p:sp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142976" y="548680"/>
            <a:ext cx="7389464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Aquisição </a:t>
            </a:r>
            <a:b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602" name="AutoShape 2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604" name="AutoShape 4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6429388" y="1571612"/>
            <a:ext cx="2357454" cy="2286016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r>
              <a:rPr lang="pt-BR" dirty="0" smtClean="0"/>
              <a:t>Setor do Ambulatório</a:t>
            </a:r>
          </a:p>
          <a:p>
            <a:pPr lvl="1"/>
            <a:r>
              <a:rPr lang="pt-BR" dirty="0" smtClean="0"/>
              <a:t>Uso exclusivo para atendimento interno;</a:t>
            </a:r>
          </a:p>
          <a:p>
            <a:pPr lvl="1"/>
            <a:r>
              <a:rPr lang="pt-BR" dirty="0" smtClean="0"/>
              <a:t>Coordenar a verificação de temperatura antes de entrar no Campus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42910" y="6202940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(*) em andamento processo de licitação – Campus Marabá Industrial</a:t>
            </a:r>
            <a:endParaRPr lang="pt-BR" dirty="0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500034" y="3786190"/>
          <a:ext cx="1838325" cy="1628775"/>
        </p:xfrm>
        <a:graphic>
          <a:graphicData uri="http://schemas.openxmlformats.org/presentationml/2006/ole">
            <p:oleObj spid="_x0000_s26625" name="Imagem de Bitmap" r:id="rId4" imgW="4285714" imgH="3790476" progId="PBrush">
              <p:embed/>
            </p:oleObj>
          </a:graphicData>
        </a:graphic>
      </p:graphicFrame>
      <p:pic>
        <p:nvPicPr>
          <p:cNvPr id="13" name="Imagem 12" descr="https://fibracirurgica.vteximg.com.br/arquivos/ids/183206-1000-1000/Mascara-Cirurgica-Talge-Tripla-Descartavel-com-Elastico-c-50un-01.jpg?v=63650767366260000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500306"/>
            <a:ext cx="2042351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m 13" descr="3 Pcts Avental Descartavel Tnt Manga Longa C/10un - R$ 55,72 em ...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2357422" y="1857364"/>
            <a:ext cx="1714052" cy="15948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m 14" descr="Disphel Distribuidora | Descartáveis"/>
          <p:cNvPicPr/>
          <p:nvPr/>
        </p:nvPicPr>
        <p:blipFill rotWithShape="1">
          <a:blip r:embed="rId7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6454" t="16130" r="6027" b="16089"/>
          <a:stretch/>
        </p:blipFill>
        <p:spPr bwMode="auto">
          <a:xfrm>
            <a:off x="2428860" y="4714884"/>
            <a:ext cx="1190445" cy="9219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16" name="Imagem 15" descr="Termômetro Digital Corporal Medidor Febre Bebe Infra Caixa - R ..."/>
          <p:cNvPicPr/>
          <p:nvPr/>
        </p:nvPicPr>
        <p:blipFill>
          <a:blip r:embed="rId8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651272" y="2475152"/>
            <a:ext cx="1841456" cy="19076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m 16" descr="Oxímetro Digital Medidor de Saturação de Oxigênio no Sangue nas ..."/>
          <p:cNvPicPr/>
          <p:nvPr/>
        </p:nvPicPr>
        <p:blipFill>
          <a:blip r:embed="rId9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143504" y="4071942"/>
            <a:ext cx="1403498" cy="140349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tângulo 24"/>
          <p:cNvSpPr/>
          <p:nvPr/>
        </p:nvSpPr>
        <p:spPr>
          <a:xfrm>
            <a:off x="4000496" y="2214554"/>
            <a:ext cx="1747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Termômetro</a:t>
            </a:r>
            <a:r>
              <a:rPr lang="pt-BR" dirty="0" smtClean="0"/>
              <a:t>,</a:t>
            </a:r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>
            <a:off x="5429256" y="5286388"/>
            <a:ext cx="1317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err="1" smtClean="0"/>
              <a:t>Oxímetro</a:t>
            </a:r>
            <a:endParaRPr lang="pt-BR" dirty="0"/>
          </a:p>
        </p:txBody>
      </p:sp>
      <p:sp>
        <p:nvSpPr>
          <p:cNvPr id="27" name="Retângulo 26"/>
          <p:cNvSpPr/>
          <p:nvPr/>
        </p:nvSpPr>
        <p:spPr>
          <a:xfrm>
            <a:off x="1177571" y="3714752"/>
            <a:ext cx="822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luvas</a:t>
            </a:r>
            <a:endParaRPr lang="pt-BR" dirty="0"/>
          </a:p>
        </p:txBody>
      </p:sp>
      <p:sp>
        <p:nvSpPr>
          <p:cNvPr id="28" name="Retângulo 27"/>
          <p:cNvSpPr/>
          <p:nvPr/>
        </p:nvSpPr>
        <p:spPr>
          <a:xfrm>
            <a:off x="500034" y="2571744"/>
            <a:ext cx="1194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máscaras</a:t>
            </a:r>
            <a:endParaRPr lang="pt-BR" dirty="0"/>
          </a:p>
        </p:txBody>
      </p:sp>
      <p:sp>
        <p:nvSpPr>
          <p:cNvPr id="29" name="Retângulo 28"/>
          <p:cNvSpPr/>
          <p:nvPr/>
        </p:nvSpPr>
        <p:spPr>
          <a:xfrm>
            <a:off x="2428860" y="1488032"/>
            <a:ext cx="1857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/>
              <a:t>Aventais</a:t>
            </a:r>
            <a:endParaRPr lang="pt-BR" dirty="0"/>
          </a:p>
        </p:txBody>
      </p:sp>
      <p:sp>
        <p:nvSpPr>
          <p:cNvPr id="30" name="Retângulo 29"/>
          <p:cNvSpPr/>
          <p:nvPr/>
        </p:nvSpPr>
        <p:spPr>
          <a:xfrm>
            <a:off x="3143240" y="4643446"/>
            <a:ext cx="869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toucas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8212" r="17065" b="8355"/>
          <a:stretch/>
        </p:blipFill>
        <p:spPr bwMode="auto">
          <a:xfrm>
            <a:off x="642910" y="2500306"/>
            <a:ext cx="5786478" cy="30718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142976" y="548680"/>
            <a:ext cx="7389464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Aquisição </a:t>
            </a:r>
            <a:b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602" name="AutoShape 2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604" name="AutoShape 4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5857884" y="1571612"/>
            <a:ext cx="2928958" cy="1714512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Principalmente nos locais de atendimento direto ao público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42910" y="6202940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(*) em andamento processo de licitação – Campus Marabá Industrial</a:t>
            </a:r>
            <a:endParaRPr lang="pt-BR" dirty="0"/>
          </a:p>
        </p:txBody>
      </p:sp>
      <p:sp>
        <p:nvSpPr>
          <p:cNvPr id="25" name="Retângulo 24"/>
          <p:cNvSpPr/>
          <p:nvPr/>
        </p:nvSpPr>
        <p:spPr>
          <a:xfrm>
            <a:off x="1000100" y="17859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dirty="0" smtClean="0"/>
              <a:t>Biombo, tipo barreira de bactérias e vírus, cabine de mesa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142976" y="548680"/>
            <a:ext cx="7389464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Aquisição </a:t>
            </a:r>
            <a:b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602" name="AutoShape 2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604" name="AutoShape 4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6429388" y="1571612"/>
            <a:ext cx="2357454" cy="107157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pt-BR" dirty="0" smtClean="0"/>
              <a:t>Para garantir medidas de prevenção coletivas e individuais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42910" y="6202940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(*) em andamento processo de licitação – Campus Marabá Industrial</a:t>
            </a:r>
            <a:endParaRPr lang="pt-BR" dirty="0"/>
          </a:p>
        </p:txBody>
      </p:sp>
      <p:pic>
        <p:nvPicPr>
          <p:cNvPr id="18" name="Imagem 17" descr="Dispenser para Sabonete Líquido / Álcool em Gel Plástico Velox ...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5588" t="8824" r="21429" b="15294"/>
          <a:stretch/>
        </p:blipFill>
        <p:spPr bwMode="auto">
          <a:xfrm>
            <a:off x="7429520" y="3500438"/>
            <a:ext cx="1254646" cy="179690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19" name="Imagem 18"/>
          <p:cNvPicPr/>
          <p:nvPr/>
        </p:nvPicPr>
        <p:blipFill>
          <a:blip r:embed="rId4" cstate="print"/>
          <a:srcRect l="24080" t="18233" r="42166" b="20677"/>
          <a:stretch>
            <a:fillRect/>
          </a:stretch>
        </p:blipFill>
        <p:spPr bwMode="auto">
          <a:xfrm>
            <a:off x="2071670" y="4643446"/>
            <a:ext cx="13239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m 19" descr="whatsapp_image_2019-10-23_at_16.40.08.jpe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00562" y="4500570"/>
            <a:ext cx="2071702" cy="1846266"/>
          </a:xfrm>
          <a:prstGeom prst="rect">
            <a:avLst/>
          </a:prstGeom>
        </p:spPr>
      </p:pic>
      <p:pic>
        <p:nvPicPr>
          <p:cNvPr id="21" name="Imagem 20"/>
          <p:cNvPicPr/>
          <p:nvPr/>
        </p:nvPicPr>
        <p:blipFill rotWithShape="1">
          <a:blip r:embed="rId6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4275" t="3574" r="7500" b="940"/>
          <a:stretch/>
        </p:blipFill>
        <p:spPr bwMode="auto">
          <a:xfrm>
            <a:off x="642910" y="3500438"/>
            <a:ext cx="1285884" cy="19288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2" name="Imagem 21"/>
          <p:cNvPicPr/>
          <p:nvPr/>
        </p:nvPicPr>
        <p:blipFill rotWithShape="1">
          <a:blip r:embed="rId7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 l="25431" t="4083" r="7514" b="2990"/>
          <a:stretch/>
        </p:blipFill>
        <p:spPr bwMode="auto">
          <a:xfrm>
            <a:off x="1142976" y="1428736"/>
            <a:ext cx="1388548" cy="19050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</a:ext>
          </a:extLst>
        </p:spPr>
      </p:pic>
      <p:pic>
        <p:nvPicPr>
          <p:cNvPr id="24" name="Imagem 23"/>
          <p:cNvPicPr/>
          <p:nvPr/>
        </p:nvPicPr>
        <p:blipFill>
          <a:blip r:embed="rId8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643306" y="1714488"/>
            <a:ext cx="2571768" cy="2523241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Retângulo 24"/>
          <p:cNvSpPr/>
          <p:nvPr/>
        </p:nvSpPr>
        <p:spPr>
          <a:xfrm>
            <a:off x="2143108" y="4214818"/>
            <a:ext cx="2039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err="1" smtClean="0"/>
              <a:t>Dispenser</a:t>
            </a:r>
            <a:r>
              <a:rPr lang="pt-BR" b="1" dirty="0" smtClean="0"/>
              <a:t> </a:t>
            </a:r>
            <a:r>
              <a:rPr lang="pt-BR" dirty="0" smtClean="0"/>
              <a:t>papel</a:t>
            </a:r>
            <a:endParaRPr lang="pt-BR" dirty="0"/>
          </a:p>
        </p:txBody>
      </p:sp>
      <p:sp>
        <p:nvSpPr>
          <p:cNvPr id="26" name="Retângulo 25"/>
          <p:cNvSpPr/>
          <p:nvPr/>
        </p:nvSpPr>
        <p:spPr>
          <a:xfrm>
            <a:off x="6789494" y="2857496"/>
            <a:ext cx="22116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err="1" smtClean="0"/>
              <a:t>Dispenser</a:t>
            </a:r>
            <a:r>
              <a:rPr lang="pt-BR" dirty="0" smtClean="0"/>
              <a:t> higienizador</a:t>
            </a:r>
            <a:endParaRPr lang="pt-BR" dirty="0"/>
          </a:p>
        </p:txBody>
      </p:sp>
      <p:sp>
        <p:nvSpPr>
          <p:cNvPr id="27" name="Retângulo 26"/>
          <p:cNvSpPr/>
          <p:nvPr/>
        </p:nvSpPr>
        <p:spPr>
          <a:xfrm>
            <a:off x="4500562" y="4357694"/>
            <a:ext cx="22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/>
              <a:t>Toalha de papel</a:t>
            </a:r>
            <a:r>
              <a:rPr lang="pt-BR" dirty="0" smtClean="0"/>
              <a:t>, </a:t>
            </a:r>
            <a:endParaRPr lang="pt-BR" dirty="0"/>
          </a:p>
        </p:txBody>
      </p:sp>
      <p:sp>
        <p:nvSpPr>
          <p:cNvPr id="28" name="Retângulo 27"/>
          <p:cNvSpPr/>
          <p:nvPr/>
        </p:nvSpPr>
        <p:spPr>
          <a:xfrm>
            <a:off x="2643174" y="10001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Totem </a:t>
            </a:r>
            <a:r>
              <a:rPr lang="pt-BR" dirty="0" err="1" smtClean="0"/>
              <a:t>dispenser</a:t>
            </a:r>
            <a:r>
              <a:rPr lang="pt-BR" dirty="0" smtClean="0"/>
              <a:t> </a:t>
            </a:r>
            <a:r>
              <a:rPr lang="pt-BR" dirty="0" err="1" smtClean="0"/>
              <a:t>higienizadorpara</a:t>
            </a:r>
            <a:r>
              <a:rPr lang="pt-BR" dirty="0" smtClean="0"/>
              <a:t> uso </a:t>
            </a:r>
            <a:r>
              <a:rPr lang="pt-BR" dirty="0" err="1" smtClean="0"/>
              <a:t>profissionalem</a:t>
            </a:r>
            <a:r>
              <a:rPr lang="pt-BR" dirty="0" smtClean="0"/>
              <a:t> locais de atendimento ao público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142976" y="548680"/>
            <a:ext cx="7389464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Aquisição </a:t>
            </a:r>
            <a:b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602" name="AutoShape 2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604" name="AutoShape 4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6429388" y="1571612"/>
            <a:ext cx="2357454" cy="107157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pt-BR" dirty="0" smtClean="0"/>
              <a:t>Para garantir medidas de prevenção coletivas e individuais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42910" y="6202940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(*) em andamento processo de licitação – Campus Marabá Industrial</a:t>
            </a:r>
            <a:endParaRPr lang="pt-BR" dirty="0"/>
          </a:p>
        </p:txBody>
      </p:sp>
      <p:pic>
        <p:nvPicPr>
          <p:cNvPr id="24" name="Imagem 23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357158" y="2071678"/>
            <a:ext cx="4429156" cy="407196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Retângulo 27"/>
          <p:cNvSpPr/>
          <p:nvPr/>
        </p:nvSpPr>
        <p:spPr>
          <a:xfrm>
            <a:off x="4714876" y="3143248"/>
            <a:ext cx="30718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dirty="0" smtClean="0"/>
              <a:t>Totem </a:t>
            </a:r>
            <a:r>
              <a:rPr lang="pt-BR" dirty="0" err="1" smtClean="0"/>
              <a:t>dispenser</a:t>
            </a:r>
            <a:r>
              <a:rPr lang="pt-BR" dirty="0" smtClean="0"/>
              <a:t> higienizador para uso profissional em locais de atendimento ao público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142976" y="548680"/>
            <a:ext cx="7389464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Aquisição </a:t>
            </a:r>
            <a:b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602" name="AutoShape 2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604" name="AutoShape 4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6429388" y="1571612"/>
            <a:ext cx="2357454" cy="107157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r>
              <a:rPr lang="pt-BR" dirty="0" smtClean="0"/>
              <a:t>Para garantir medidas de prevenção coletivas e individuais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28596" y="6072206"/>
            <a:ext cx="7786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/>
              <a:t>(*) Produção de álcool em gel – Equipe do laboratório de Química, liderada pelo Prof. </a:t>
            </a:r>
            <a:r>
              <a:rPr lang="pt-BR" sz="1400" dirty="0" err="1" smtClean="0"/>
              <a:t>Rogilson</a:t>
            </a:r>
            <a:r>
              <a:rPr lang="pt-BR" sz="1400" dirty="0" smtClean="0"/>
              <a:t> de Nazaré  - Mais de 3.000 mil litros</a:t>
            </a:r>
            <a:endParaRPr lang="pt-BR" sz="1400" dirty="0"/>
          </a:p>
        </p:txBody>
      </p:sp>
      <p:pic>
        <p:nvPicPr>
          <p:cNvPr id="11" name="Imagem 10" descr="lab QUIMICA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662" y="1857364"/>
            <a:ext cx="5524507" cy="41433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91264" cy="4536504"/>
          </a:xfrm>
          <a:ln>
            <a:noFill/>
          </a:ln>
        </p:spPr>
        <p:txBody>
          <a:bodyPr>
            <a:normAutofit/>
          </a:bodyPr>
          <a:lstStyle/>
          <a:p>
            <a:pPr algn="just" fontAlgn="base"/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que a </a:t>
            </a: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Diretoria X </a:t>
            </a:r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já tem como sugestão aberta dentro do cenário pós </a:t>
            </a: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pandemia:</a:t>
            </a:r>
          </a:p>
          <a:p>
            <a:pPr algn="just" fontAlgn="base"/>
            <a:endParaRPr lang="pt-BR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...</a:t>
            </a:r>
          </a:p>
          <a:p>
            <a:pPr algn="just" fontAlgn="base"/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864096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CONSIDERAÇÕES </a:t>
            </a:r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FINAIS  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62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611560" y="2060848"/>
            <a:ext cx="7920880" cy="345638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Contatos da Diretoria de</a:t>
            </a:r>
            <a:r>
              <a:rPr kumimoji="0" lang="pt-BR" sz="24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Administração e </a:t>
            </a:r>
            <a:r>
              <a:rPr kumimoji="0" lang="pt-BR" sz="2400" b="1" i="0" u="none" strike="noStrike" kern="1200" cap="small" spc="0" normalizeH="0" noProof="0" dirty="0" err="1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Planejamento-DAP</a:t>
            </a:r>
            <a:r>
              <a:rPr kumimoji="0" lang="pt-BR" sz="24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pt-BR" sz="2400" b="1" i="0" u="none" strike="noStrike" kern="1200" cap="small" spc="0" normalizeH="0" baseline="0" noProof="0" dirty="0" smtClean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</a:t>
            </a:r>
            <a:r>
              <a:rPr kumimoji="0" lang="pt-BR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r>
              <a:rPr kumimoji="0" lang="pt-BR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dap.belem@ifpa.edu.br</a:t>
            </a:r>
            <a:r>
              <a:rPr kumimoji="0" lang="pt-BR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400" b="1" cap="sm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Opcional - Outros contatos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cap="small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Fone: (91) 99112-3115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</a:t>
            </a:r>
            <a:r>
              <a:rPr kumimoji="0" lang="pt-BR" sz="24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nazare.rodrigues@ifpa.edu.br</a:t>
            </a:r>
            <a:endParaRPr kumimoji="0" lang="pt-BR" sz="24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3923928" y="692696"/>
            <a:ext cx="1231965" cy="9361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1840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355976" y="3933056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 1</a:t>
            </a:r>
            <a:endParaRPr lang="pt-BR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8" y="4509120"/>
            <a:ext cx="8568952" cy="1440160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Diretoria de</a:t>
            </a:r>
            <a:r>
              <a:rPr kumimoji="0" lang="pt-BR" sz="3000" b="1" i="0" u="none" strike="noStrike" kern="1200" cap="small" spc="0" normalizeH="0" noProof="0" dirty="0" smtClean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administração e planejamento </a:t>
            </a:r>
            <a:endParaRPr kumimoji="0" lang="pt-BR" sz="30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87060"/>
            <a:ext cx="8424936" cy="2962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864096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APRESENTAÇÃO 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91264" cy="4536504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 algn="just" fontAlgn="base">
              <a:buNone/>
            </a:pPr>
            <a:r>
              <a: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Considerações </a:t>
            </a:r>
            <a:r>
              <a:rPr lang="pt-BR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iniciais</a:t>
            </a:r>
          </a:p>
          <a:p>
            <a:pPr algn="just" fontAlgn="base"/>
            <a:endParaRPr lang="pt-BR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pandemia causada pelo novo </a:t>
            </a:r>
            <a:r>
              <a:rPr lang="pt-BR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coronavirus</a:t>
            </a: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provocando diversas mudanças nos processos, estruturas e resultados nas ações administrativas e pedagógicas no cenário das instituições formadoras. </a:t>
            </a:r>
          </a:p>
          <a:p>
            <a:pPr algn="just" fontAlgn="base"/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Como pensar essa nova maneira de lidar com esse novo </a:t>
            </a:r>
            <a:r>
              <a:rPr lang="pt-BR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virus</a:t>
            </a: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  <a:p>
            <a:pPr algn="just" fontAlgn="base"/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DAP – debruça-se intensivamente na </a:t>
            </a:r>
            <a:r>
              <a:rPr lang="pt-BR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estrutra</a:t>
            </a:r>
            <a:endParaRPr lang="pt-BR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Material produzido: OMS; MS; MEC; CONIF; IFPA; </a:t>
            </a:r>
            <a:r>
              <a:rPr lang="pt-BR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IFPA-Campus</a:t>
            </a: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Belém (PROTOCOLOS DE BIOSSEGURANÇA PARA O RETORNO DAS ATIVIDADES PRESENCIAIS;</a:t>
            </a: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932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864096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engrenagem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91264" cy="4536504"/>
          </a:xfrm>
          <a:ln>
            <a:noFill/>
          </a:ln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Apoio da Direção Geral – 24 horas</a:t>
            </a:r>
          </a:p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DAP:</a:t>
            </a:r>
          </a:p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DACOM </a:t>
            </a:r>
          </a:p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SCC</a:t>
            </a:r>
          </a:p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DIMAN</a:t>
            </a:r>
          </a:p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Seção de Almoxarifado </a:t>
            </a:r>
          </a:p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Seção de Patrimônio</a:t>
            </a:r>
          </a:p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Seção de Segurança</a:t>
            </a:r>
          </a:p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DAFIN</a:t>
            </a:r>
          </a:p>
          <a:p>
            <a:pPr marL="0" indent="0" algn="just" fontAlgn="base">
              <a:buNone/>
            </a:pPr>
            <a:r>
              <a:rPr lang="pt-BR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NTEO</a:t>
            </a:r>
          </a:p>
        </p:txBody>
      </p:sp>
    </p:spTree>
    <p:extLst>
      <p:ext uri="{BB962C8B-B14F-4D97-AF65-F5344CB8AC3E}">
        <p14:creationId xmlns="" xmlns:p14="http://schemas.microsoft.com/office/powerpoint/2010/main" val="83932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864096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Acesso ao campus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076" name="Picture 4" descr="Saúde adverte: acesso aos órgãos públicos somente usando máscara de  proteção faci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714488"/>
            <a:ext cx="4876800" cy="3695701"/>
          </a:xfrm>
          <a:prstGeom prst="rect">
            <a:avLst/>
          </a:prstGeom>
          <a:noFill/>
        </p:spPr>
      </p:pic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5362604" y="3384444"/>
            <a:ext cx="3567114" cy="2973514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r>
              <a:rPr lang="pt-BR" dirty="0" smtClean="0"/>
              <a:t>Protocolo de identificação </a:t>
            </a:r>
            <a:r>
              <a:rPr lang="pt-BR" dirty="0" err="1" smtClean="0"/>
              <a:t>espefico</a:t>
            </a:r>
            <a:r>
              <a:rPr lang="pt-BR" dirty="0" smtClean="0"/>
              <a:t> para:</a:t>
            </a:r>
          </a:p>
          <a:p>
            <a:pPr lvl="1"/>
            <a:r>
              <a:rPr lang="pt-BR" dirty="0" smtClean="0"/>
              <a:t>Servidor  (crachá do servidor)</a:t>
            </a:r>
          </a:p>
          <a:p>
            <a:pPr lvl="1"/>
            <a:r>
              <a:rPr lang="pt-BR" dirty="0" smtClean="0"/>
              <a:t>Alunos (crachá do alunos)</a:t>
            </a:r>
          </a:p>
          <a:p>
            <a:pPr lvl="1"/>
            <a:r>
              <a:rPr lang="pt-BR" dirty="0" smtClean="0"/>
              <a:t>Visitantes (crachá de visitante)</a:t>
            </a:r>
          </a:p>
          <a:p>
            <a:r>
              <a:rPr lang="pt-BR" dirty="0" smtClean="0"/>
              <a:t>Controle pela Terceirizada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ontrate Serviços de Sanitização e Desinfecção para o seu Negócio - Unipra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928802"/>
            <a:ext cx="7572375" cy="4467226"/>
          </a:xfrm>
          <a:prstGeom prst="rect">
            <a:avLst/>
          </a:prstGeom>
          <a:noFill/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864096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err="1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sanitização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5434042" y="2527188"/>
            <a:ext cx="3567114" cy="2973514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r>
              <a:rPr lang="pt-BR" dirty="0" smtClean="0"/>
              <a:t>Ambiente externos (Campus)</a:t>
            </a:r>
          </a:p>
          <a:p>
            <a:r>
              <a:rPr lang="pt-BR" dirty="0" smtClean="0"/>
              <a:t>Ambiente internos – salas (processo pedagógicos e administrativos)</a:t>
            </a:r>
          </a:p>
          <a:p>
            <a:r>
              <a:rPr lang="pt-BR" dirty="0" smtClean="0"/>
              <a:t>Salas de aula, auditórios e laboratórios - especial 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864096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Dedetização(*)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5434042" y="2527188"/>
            <a:ext cx="3567114" cy="104468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No Campus como um todos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500034" y="6274378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Julho e Dezembro/2020 </a:t>
            </a:r>
            <a:endParaRPr lang="pt-BR" dirty="0"/>
          </a:p>
        </p:txBody>
      </p:sp>
      <p:pic>
        <p:nvPicPr>
          <p:cNvPr id="22530" name="Picture 2" descr="Dedetização em dia o ano todo - Revista Área Com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714488"/>
            <a:ext cx="4572032" cy="40409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142976" y="548680"/>
            <a:ext cx="7389464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Manutenção Predial preventiva e corretiva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4572000" y="1857364"/>
            <a:ext cx="4143404" cy="400052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Área de </a:t>
            </a:r>
            <a:r>
              <a:rPr lang="pt-BR" dirty="0" err="1" smtClean="0"/>
              <a:t>Refeitorio</a:t>
            </a:r>
            <a:r>
              <a:rPr lang="pt-BR" dirty="0" smtClean="0"/>
              <a:t> e </a:t>
            </a:r>
            <a:r>
              <a:rPr lang="pt-BR" dirty="0" err="1" smtClean="0"/>
              <a:t>Almentação</a:t>
            </a:r>
            <a:r>
              <a:rPr lang="pt-BR" dirty="0" smtClean="0"/>
              <a:t> Escolar – em fase de conclusão;</a:t>
            </a:r>
          </a:p>
          <a:p>
            <a:r>
              <a:rPr lang="pt-BR" dirty="0" smtClean="0"/>
              <a:t>Bloco de Sala de Aulas (em andamento)</a:t>
            </a:r>
          </a:p>
          <a:p>
            <a:r>
              <a:rPr lang="pt-BR" dirty="0" smtClean="0"/>
              <a:t>Banheiros (vistoria e retificação) - (em andamento)</a:t>
            </a:r>
          </a:p>
          <a:p>
            <a:r>
              <a:rPr lang="pt-BR" dirty="0" smtClean="0"/>
              <a:t>Bloco N (em andamento)</a:t>
            </a:r>
          </a:p>
          <a:p>
            <a:endParaRPr lang="pt-BR" dirty="0"/>
          </a:p>
        </p:txBody>
      </p:sp>
      <p:pic>
        <p:nvPicPr>
          <p:cNvPr id="24578" name="Picture 2" descr="Portal SESMT - Diferença entre Manutenção Preventiva / Corretiva /  Preditiva / Detectiv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857364"/>
            <a:ext cx="3731585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1142976" y="548680"/>
            <a:ext cx="7389464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Aquisição de EPI</a:t>
            </a:r>
            <a:b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t-BR" b="1" dirty="0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Viseira Facial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602" name="AutoShape 2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5604" name="AutoShape 4" descr="blob:https://web.whatsapp.com/94eacd79-cad1-4123-af98-7b944f8e3b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8" name="Imagem 7" descr="viseira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2000240"/>
            <a:ext cx="5357850" cy="4018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Espaço Reservado para Conteúdo 6"/>
          <p:cNvSpPr>
            <a:spLocks noGrp="1"/>
          </p:cNvSpPr>
          <p:nvPr>
            <p:ph sz="quarter" idx="1"/>
          </p:nvPr>
        </p:nvSpPr>
        <p:spPr>
          <a:xfrm>
            <a:off x="5429256" y="2643182"/>
            <a:ext cx="3286148" cy="2928958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dirty="0" smtClean="0"/>
              <a:t>Para servidores – contato direto com o publico:</a:t>
            </a:r>
          </a:p>
          <a:p>
            <a:pPr lvl="1"/>
            <a:r>
              <a:rPr lang="pt-BR" dirty="0" smtClean="0"/>
              <a:t>Exemplo: Registro </a:t>
            </a:r>
            <a:r>
              <a:rPr lang="pt-BR" dirty="0" err="1" smtClean="0"/>
              <a:t>Academico</a:t>
            </a:r>
            <a:r>
              <a:rPr lang="pt-BR" dirty="0" smtClean="0"/>
              <a:t>; Docentes em sala de aulas; Gráfica, Recepção e outros.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14282" y="6202940"/>
            <a:ext cx="8572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(*) Produzidas, por Servidor do Campus Belém: Ivo Paes e Prof. </a:t>
            </a:r>
            <a:r>
              <a:rPr lang="pt-BR" sz="1600" dirty="0" err="1" smtClean="0"/>
              <a:t>Arildomar</a:t>
            </a:r>
            <a:r>
              <a:rPr lang="pt-BR" sz="1600" dirty="0" smtClean="0"/>
              <a:t> – Mecânica </a:t>
            </a:r>
            <a:endParaRPr lang="pt-BR" sz="1600" dirty="0"/>
          </a:p>
        </p:txBody>
      </p:sp>
    </p:spTree>
    <p:extLst>
      <p:ext uri="{BB962C8B-B14F-4D97-AF65-F5344CB8AC3E}">
        <p14:creationId xmlns="" xmlns:p14="http://schemas.microsoft.com/office/powerpoint/2010/main" val="98620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382</TotalTime>
  <Words>502</Words>
  <Application>Microsoft Office PowerPoint</Application>
  <PresentationFormat>Apresentação na tela (4:3)</PresentationFormat>
  <Paragraphs>88</Paragraphs>
  <Slides>17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9" baseType="lpstr">
      <vt:lpstr>Balcão Envidraçado</vt:lpstr>
      <vt:lpstr>Imagem de Bitmap</vt:lpstr>
      <vt:lpstr>Slide 1</vt:lpstr>
      <vt:lpstr>Slide 2</vt:lpstr>
      <vt:lpstr>APRESENTAÇÃO </vt:lpstr>
      <vt:lpstr>engrenagem</vt:lpstr>
      <vt:lpstr>Acesso ao campus</vt:lpstr>
      <vt:lpstr>sanitização</vt:lpstr>
      <vt:lpstr>Dedetização(*)</vt:lpstr>
      <vt:lpstr>Manutenção Predial preventiva e corretiva</vt:lpstr>
      <vt:lpstr>Aquisição de EPI Viseira Facial</vt:lpstr>
      <vt:lpstr>Aquisição de EPI MÁSCARAS (*)</vt:lpstr>
      <vt:lpstr>Aquisição  </vt:lpstr>
      <vt:lpstr>Aquisição  </vt:lpstr>
      <vt:lpstr>Aquisição  </vt:lpstr>
      <vt:lpstr>Aquisição  </vt:lpstr>
      <vt:lpstr>Aquisição  </vt:lpstr>
      <vt:lpstr>CONSIDERAÇÕES FINAIS  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Pontos para Gravação</dc:title>
  <dc:creator>kamila</dc:creator>
  <cp:lastModifiedBy>neila.cabral</cp:lastModifiedBy>
  <cp:revision>36</cp:revision>
  <dcterms:created xsi:type="dcterms:W3CDTF">2016-12-10T01:18:23Z</dcterms:created>
  <dcterms:modified xsi:type="dcterms:W3CDTF">2020-07-09T16:26:02Z</dcterms:modified>
</cp:coreProperties>
</file>