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changesInfos/changesInfo1.xml" ContentType="application/vnd.ms-powerpoint.changesinfo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264" r:id="rId2"/>
    <p:sldId id="256" r:id="rId3"/>
    <p:sldId id="266" r:id="rId4"/>
    <p:sldId id="268" r:id="rId5"/>
    <p:sldId id="280" r:id="rId6"/>
    <p:sldId id="272" r:id="rId7"/>
    <p:sldId id="271" r:id="rId8"/>
    <p:sldId id="281" r:id="rId9"/>
    <p:sldId id="273" r:id="rId10"/>
    <p:sldId id="282" r:id="rId11"/>
    <p:sldId id="276" r:id="rId12"/>
    <p:sldId id="278" r:id="rId13"/>
    <p:sldId id="279" r:id="rId14"/>
    <p:sldId id="283" r:id="rId15"/>
    <p:sldId id="269" r:id="rId16"/>
    <p:sldId id="267" r:id="rId1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9E36378-BAAD-480F-9536-A2E07F6B9540}" v="50" dt="2020-07-08T02:36:19.525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/>
    <p:restoredTop sz="93321" autoAdjust="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microsoft.com/office/2016/11/relationships/changesInfo" Target="changesInfos/changesInfo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JAIR MELO" userId="7707fb84b780f122" providerId="LiveId" clId="{C9E36378-BAAD-480F-9536-A2E07F6B9540}"/>
    <pc:docChg chg="undo custSel mod addSld delSld modSld">
      <pc:chgData name="JAIR MELO" userId="7707fb84b780f122" providerId="LiveId" clId="{C9E36378-BAAD-480F-9536-A2E07F6B9540}" dt="2020-07-08T02:37:56.723" v="2704" actId="14100"/>
      <pc:docMkLst>
        <pc:docMk/>
      </pc:docMkLst>
      <pc:sldChg chg="addSp modSp mod">
        <pc:chgData name="JAIR MELO" userId="7707fb84b780f122" providerId="LiveId" clId="{C9E36378-BAAD-480F-9536-A2E07F6B9540}" dt="2020-07-08T00:29:22.734" v="279" actId="14100"/>
        <pc:sldMkLst>
          <pc:docMk/>
          <pc:sldMk cId="0" sldId="256"/>
        </pc:sldMkLst>
        <pc:picChg chg="add mod">
          <ac:chgData name="JAIR MELO" userId="7707fb84b780f122" providerId="LiveId" clId="{C9E36378-BAAD-480F-9536-A2E07F6B9540}" dt="2020-07-08T00:29:22.734" v="279" actId="14100"/>
          <ac:picMkLst>
            <pc:docMk/>
            <pc:sldMk cId="0" sldId="256"/>
            <ac:picMk id="3" creationId="{0F114073-B60B-484B-9A6B-8120F71BD829}"/>
          </ac:picMkLst>
        </pc:picChg>
      </pc:sldChg>
      <pc:sldChg chg="addSp modSp mod">
        <pc:chgData name="JAIR MELO" userId="7707fb84b780f122" providerId="LiveId" clId="{C9E36378-BAAD-480F-9536-A2E07F6B9540}" dt="2020-07-08T02:20:00.479" v="2362" actId="14100"/>
        <pc:sldMkLst>
          <pc:docMk/>
          <pc:sldMk cId="518409060" sldId="267"/>
        </pc:sldMkLst>
        <pc:spChg chg="mod">
          <ac:chgData name="JAIR MELO" userId="7707fb84b780f122" providerId="LiveId" clId="{C9E36378-BAAD-480F-9536-A2E07F6B9540}" dt="2020-07-08T02:17:45.291" v="2356" actId="27636"/>
          <ac:spMkLst>
            <pc:docMk/>
            <pc:sldMk cId="518409060" sldId="267"/>
            <ac:spMk id="4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2:20:00.479" v="2362" actId="14100"/>
          <ac:picMkLst>
            <pc:docMk/>
            <pc:sldMk cId="518409060" sldId="267"/>
            <ac:picMk id="3" creationId="{5D891EFD-CE67-4063-A03A-FF954D1C4EA9}"/>
          </ac:picMkLst>
        </pc:picChg>
      </pc:sldChg>
      <pc:sldChg chg="addSp delSp modSp mod">
        <pc:chgData name="JAIR MELO" userId="7707fb84b780f122" providerId="LiveId" clId="{C9E36378-BAAD-480F-9536-A2E07F6B9540}" dt="2020-07-08T01:07:19.646" v="767" actId="14100"/>
        <pc:sldMkLst>
          <pc:docMk/>
          <pc:sldMk cId="98620728" sldId="268"/>
        </pc:sldMkLst>
        <pc:spChg chg="mod">
          <ac:chgData name="JAIR MELO" userId="7707fb84b780f122" providerId="LiveId" clId="{C9E36378-BAAD-480F-9536-A2E07F6B9540}" dt="2020-07-08T00:52:49.298" v="530" actId="20577"/>
          <ac:spMkLst>
            <pc:docMk/>
            <pc:sldMk cId="98620728" sldId="268"/>
            <ac:spMk id="5" creationId="{00000000-0000-0000-0000-000000000000}"/>
          </ac:spMkLst>
        </pc:spChg>
        <pc:spChg chg="mod">
          <ac:chgData name="JAIR MELO" userId="7707fb84b780f122" providerId="LiveId" clId="{C9E36378-BAAD-480F-9536-A2E07F6B9540}" dt="2020-07-08T00:23:30.043" v="258" actId="1076"/>
          <ac:spMkLst>
            <pc:docMk/>
            <pc:sldMk cId="98620728" sldId="268"/>
            <ac:spMk id="6" creationId="{00000000-0000-0000-0000-000000000000}"/>
          </ac:spMkLst>
        </pc:spChg>
        <pc:spChg chg="add mod">
          <ac:chgData name="JAIR MELO" userId="7707fb84b780f122" providerId="LiveId" clId="{C9E36378-BAAD-480F-9536-A2E07F6B9540}" dt="2020-07-08T00:24:02.631" v="264" actId="20577"/>
          <ac:spMkLst>
            <pc:docMk/>
            <pc:sldMk cId="98620728" sldId="268"/>
            <ac:spMk id="7" creationId="{50790692-76B3-412D-925E-EDC554E80E29}"/>
          </ac:spMkLst>
        </pc:spChg>
        <pc:picChg chg="add mod">
          <ac:chgData name="JAIR MELO" userId="7707fb84b780f122" providerId="LiveId" clId="{C9E36378-BAAD-480F-9536-A2E07F6B9540}" dt="2020-07-08T01:07:16.265" v="766" actId="14100"/>
          <ac:picMkLst>
            <pc:docMk/>
            <pc:sldMk cId="98620728" sldId="268"/>
            <ac:picMk id="3" creationId="{A605AD1C-223A-4FE2-A809-ABCF7623CDEC}"/>
          </ac:picMkLst>
        </pc:picChg>
        <pc:picChg chg="add del mod">
          <ac:chgData name="JAIR MELO" userId="7707fb84b780f122" providerId="LiveId" clId="{C9E36378-BAAD-480F-9536-A2E07F6B9540}" dt="2020-07-08T01:03:35.760" v="751" actId="21"/>
          <ac:picMkLst>
            <pc:docMk/>
            <pc:sldMk cId="98620728" sldId="268"/>
            <ac:picMk id="9" creationId="{5985D2E2-34A8-470E-871E-AC831CAABB98}"/>
          </ac:picMkLst>
        </pc:picChg>
        <pc:picChg chg="add mod">
          <ac:chgData name="JAIR MELO" userId="7707fb84b780f122" providerId="LiveId" clId="{C9E36378-BAAD-480F-9536-A2E07F6B9540}" dt="2020-07-08T01:07:19.646" v="767" actId="14100"/>
          <ac:picMkLst>
            <pc:docMk/>
            <pc:sldMk cId="98620728" sldId="268"/>
            <ac:picMk id="11" creationId="{5790CCEB-3D69-472B-BB15-EBDF058E9F96}"/>
          </ac:picMkLst>
        </pc:picChg>
      </pc:sldChg>
      <pc:sldChg chg="modSp mod">
        <pc:chgData name="JAIR MELO" userId="7707fb84b780f122" providerId="LiveId" clId="{C9E36378-BAAD-480F-9536-A2E07F6B9540}" dt="2020-07-08T02:20:49.663" v="2405" actId="20577"/>
        <pc:sldMkLst>
          <pc:docMk/>
          <pc:sldMk cId="166621901" sldId="269"/>
        </pc:sldMkLst>
        <pc:spChg chg="mod">
          <ac:chgData name="JAIR MELO" userId="7707fb84b780f122" providerId="LiveId" clId="{C9E36378-BAAD-480F-9536-A2E07F6B9540}" dt="2020-07-08T02:20:49.663" v="2405" actId="20577"/>
          <ac:spMkLst>
            <pc:docMk/>
            <pc:sldMk cId="166621901" sldId="269"/>
            <ac:spMk id="2" creationId="{00000000-0000-0000-0000-000000000000}"/>
          </ac:spMkLst>
        </pc:spChg>
      </pc:sldChg>
      <pc:sldChg chg="addSp delSp modSp mod">
        <pc:chgData name="JAIR MELO" userId="7707fb84b780f122" providerId="LiveId" clId="{C9E36378-BAAD-480F-9536-A2E07F6B9540}" dt="2020-07-08T01:28:08.672" v="1210" actId="20577"/>
        <pc:sldMkLst>
          <pc:docMk/>
          <pc:sldMk cId="4130201509" sldId="271"/>
        </pc:sldMkLst>
        <pc:spChg chg="del mod">
          <ac:chgData name="JAIR MELO" userId="7707fb84b780f122" providerId="LiveId" clId="{C9E36378-BAAD-480F-9536-A2E07F6B9540}" dt="2020-07-08T01:08:27.523" v="772" actId="478"/>
          <ac:spMkLst>
            <pc:docMk/>
            <pc:sldMk cId="4130201509" sldId="271"/>
            <ac:spMk id="2" creationId="{00000000-0000-0000-0000-000000000000}"/>
          </ac:spMkLst>
        </pc:spChg>
        <pc:spChg chg="add mod">
          <ac:chgData name="JAIR MELO" userId="7707fb84b780f122" providerId="LiveId" clId="{C9E36378-BAAD-480F-9536-A2E07F6B9540}" dt="2020-07-08T01:09:26.646" v="861" actId="20577"/>
          <ac:spMkLst>
            <pc:docMk/>
            <pc:sldMk cId="4130201509" sldId="271"/>
            <ac:spMk id="3" creationId="{9E3D31F2-6D9E-4B8E-939D-F6CC06E190EA}"/>
          </ac:spMkLst>
        </pc:spChg>
        <pc:spChg chg="mod">
          <ac:chgData name="JAIR MELO" userId="7707fb84b780f122" providerId="LiveId" clId="{C9E36378-BAAD-480F-9536-A2E07F6B9540}" dt="2020-07-08T01:28:08.672" v="1210" actId="20577"/>
          <ac:spMkLst>
            <pc:docMk/>
            <pc:sldMk cId="4130201509" sldId="271"/>
            <ac:spMk id="4" creationId="{00000000-0000-0000-0000-000000000000}"/>
          </ac:spMkLst>
        </pc:spChg>
        <pc:spChg chg="add del mod">
          <ac:chgData name="JAIR MELO" userId="7707fb84b780f122" providerId="LiveId" clId="{C9E36378-BAAD-480F-9536-A2E07F6B9540}" dt="2020-07-08T01:08:42.556" v="776" actId="478"/>
          <ac:spMkLst>
            <pc:docMk/>
            <pc:sldMk cId="4130201509" sldId="271"/>
            <ac:spMk id="7" creationId="{448130A8-8664-466E-9919-5DB357D0B83C}"/>
          </ac:spMkLst>
        </pc:spChg>
        <pc:picChg chg="add del mod">
          <ac:chgData name="JAIR MELO" userId="7707fb84b780f122" providerId="LiveId" clId="{C9E36378-BAAD-480F-9536-A2E07F6B9540}" dt="2020-07-08T01:25:44.225" v="1121" actId="931"/>
          <ac:picMkLst>
            <pc:docMk/>
            <pc:sldMk cId="4130201509" sldId="271"/>
            <ac:picMk id="9" creationId="{B2C33D76-C364-45FD-BA0C-E32F9D665843}"/>
          </ac:picMkLst>
        </pc:picChg>
        <pc:picChg chg="add mod">
          <ac:chgData name="JAIR MELO" userId="7707fb84b780f122" providerId="LiveId" clId="{C9E36378-BAAD-480F-9536-A2E07F6B9540}" dt="2020-07-08T01:26:09.897" v="1127" actId="14100"/>
          <ac:picMkLst>
            <pc:docMk/>
            <pc:sldMk cId="4130201509" sldId="271"/>
            <ac:picMk id="11" creationId="{1A9670B7-9A4F-408E-B748-60D12A871D40}"/>
          </ac:picMkLst>
        </pc:picChg>
      </pc:sldChg>
      <pc:sldChg chg="addSp modSp mod">
        <pc:chgData name="JAIR MELO" userId="7707fb84b780f122" providerId="LiveId" clId="{C9E36378-BAAD-480F-9536-A2E07F6B9540}" dt="2020-07-08T01:03:54.869" v="755" actId="14100"/>
        <pc:sldMkLst>
          <pc:docMk/>
          <pc:sldMk cId="80052335" sldId="272"/>
        </pc:sldMkLst>
        <pc:spChg chg="mod">
          <ac:chgData name="JAIR MELO" userId="7707fb84b780f122" providerId="LiveId" clId="{C9E36378-BAAD-480F-9536-A2E07F6B9540}" dt="2020-07-08T00:56:44.039" v="580" actId="21"/>
          <ac:spMkLst>
            <pc:docMk/>
            <pc:sldMk cId="80052335" sldId="272"/>
            <ac:spMk id="2" creationId="{00000000-0000-0000-0000-000000000000}"/>
          </ac:spMkLst>
        </pc:spChg>
        <pc:spChg chg="mod">
          <ac:chgData name="JAIR MELO" userId="7707fb84b780f122" providerId="LiveId" clId="{C9E36378-BAAD-480F-9536-A2E07F6B9540}" dt="2020-07-08T00:59:09.511" v="739" actId="255"/>
          <ac:spMkLst>
            <pc:docMk/>
            <pc:sldMk cId="80052335" sldId="272"/>
            <ac:spMk id="3" creationId="{00000000-0000-0000-0000-000000000000}"/>
          </ac:spMkLst>
        </pc:spChg>
        <pc:spChg chg="add mod">
          <ac:chgData name="JAIR MELO" userId="7707fb84b780f122" providerId="LiveId" clId="{C9E36378-BAAD-480F-9536-A2E07F6B9540}" dt="2020-07-08T00:57:18.316" v="585" actId="255"/>
          <ac:spMkLst>
            <pc:docMk/>
            <pc:sldMk cId="80052335" sldId="272"/>
            <ac:spMk id="4" creationId="{9D2343AD-ADF6-43AC-87CD-72DA984D7BAC}"/>
          </ac:spMkLst>
        </pc:spChg>
        <pc:picChg chg="add mod">
          <ac:chgData name="JAIR MELO" userId="7707fb84b780f122" providerId="LiveId" clId="{C9E36378-BAAD-480F-9536-A2E07F6B9540}" dt="2020-07-08T01:03:48.744" v="753" actId="14100"/>
          <ac:picMkLst>
            <pc:docMk/>
            <pc:sldMk cId="80052335" sldId="272"/>
            <ac:picMk id="6" creationId="{76AC9CE9-9964-40B7-AD98-30597E6B7129}"/>
          </ac:picMkLst>
        </pc:picChg>
        <pc:picChg chg="add mod">
          <ac:chgData name="JAIR MELO" userId="7707fb84b780f122" providerId="LiveId" clId="{C9E36378-BAAD-480F-9536-A2E07F6B9540}" dt="2020-07-08T01:03:54.869" v="755" actId="14100"/>
          <ac:picMkLst>
            <pc:docMk/>
            <pc:sldMk cId="80052335" sldId="272"/>
            <ac:picMk id="8" creationId="{B88D604C-06EE-4D18-83A7-989BBD941600}"/>
          </ac:picMkLst>
        </pc:picChg>
      </pc:sldChg>
      <pc:sldChg chg="addSp delSp modSp mod">
        <pc:chgData name="JAIR MELO" userId="7707fb84b780f122" providerId="LiveId" clId="{C9E36378-BAAD-480F-9536-A2E07F6B9540}" dt="2020-07-08T01:36:25.625" v="1479" actId="14100"/>
        <pc:sldMkLst>
          <pc:docMk/>
          <pc:sldMk cId="1056840321" sldId="273"/>
        </pc:sldMkLst>
        <pc:spChg chg="del mod">
          <ac:chgData name="JAIR MELO" userId="7707fb84b780f122" providerId="LiveId" clId="{C9E36378-BAAD-480F-9536-A2E07F6B9540}" dt="2020-07-08T01:28:53.452" v="1212" actId="478"/>
          <ac:spMkLst>
            <pc:docMk/>
            <pc:sldMk cId="1056840321" sldId="273"/>
            <ac:spMk id="2" creationId="{00000000-0000-0000-0000-000000000000}"/>
          </ac:spMkLst>
        </pc:spChg>
        <pc:spChg chg="mod">
          <ac:chgData name="JAIR MELO" userId="7707fb84b780f122" providerId="LiveId" clId="{C9E36378-BAAD-480F-9536-A2E07F6B9540}" dt="2020-07-08T01:33:40.902" v="1466" actId="14100"/>
          <ac:spMkLst>
            <pc:docMk/>
            <pc:sldMk cId="1056840321" sldId="273"/>
            <ac:spMk id="3" creationId="{00000000-0000-0000-0000-000000000000}"/>
          </ac:spMkLst>
        </pc:spChg>
        <pc:spChg chg="add del mod">
          <ac:chgData name="JAIR MELO" userId="7707fb84b780f122" providerId="LiveId" clId="{C9E36378-BAAD-480F-9536-A2E07F6B9540}" dt="2020-07-08T01:28:56.145" v="1214" actId="478"/>
          <ac:spMkLst>
            <pc:docMk/>
            <pc:sldMk cId="1056840321" sldId="273"/>
            <ac:spMk id="5" creationId="{6B117BD6-F14E-4915-85C1-CE5C93523CD2}"/>
          </ac:spMkLst>
        </pc:spChg>
        <pc:spChg chg="add mod">
          <ac:chgData name="JAIR MELO" userId="7707fb84b780f122" providerId="LiveId" clId="{C9E36378-BAAD-480F-9536-A2E07F6B9540}" dt="2020-07-08T01:34:08.575" v="1473" actId="20577"/>
          <ac:spMkLst>
            <pc:docMk/>
            <pc:sldMk cId="1056840321" sldId="273"/>
            <ac:spMk id="6" creationId="{92B7F6DB-AB70-469F-8070-56D5254AE8B2}"/>
          </ac:spMkLst>
        </pc:spChg>
        <pc:picChg chg="add mod">
          <ac:chgData name="JAIR MELO" userId="7707fb84b780f122" providerId="LiveId" clId="{C9E36378-BAAD-480F-9536-A2E07F6B9540}" dt="2020-07-08T01:36:25.625" v="1479" actId="14100"/>
          <ac:picMkLst>
            <pc:docMk/>
            <pc:sldMk cId="1056840321" sldId="273"/>
            <ac:picMk id="8" creationId="{02FF9E8F-2A6A-4520-9BB0-73CD07C0C7B5}"/>
          </ac:picMkLst>
        </pc:picChg>
      </pc:sldChg>
      <pc:sldChg chg="modSp del mod">
        <pc:chgData name="JAIR MELO" userId="7707fb84b780f122" providerId="LiveId" clId="{C9E36378-BAAD-480F-9536-A2E07F6B9540}" dt="2020-07-08T01:43:21.498" v="1984" actId="47"/>
        <pc:sldMkLst>
          <pc:docMk/>
          <pc:sldMk cId="2631218904" sldId="274"/>
        </pc:sldMkLst>
        <pc:spChg chg="mod">
          <ac:chgData name="JAIR MELO" userId="7707fb84b780f122" providerId="LiveId" clId="{C9E36378-BAAD-480F-9536-A2E07F6B9540}" dt="2020-07-08T01:40:41.186" v="1865" actId="27636"/>
          <ac:spMkLst>
            <pc:docMk/>
            <pc:sldMk cId="2631218904" sldId="274"/>
            <ac:spMk id="3" creationId="{00000000-0000-0000-0000-000000000000}"/>
          </ac:spMkLst>
        </pc:spChg>
      </pc:sldChg>
      <pc:sldChg chg="addSp modSp mod">
        <pc:chgData name="JAIR MELO" userId="7707fb84b780f122" providerId="LiveId" clId="{C9E36378-BAAD-480F-9536-A2E07F6B9540}" dt="2020-07-08T01:58:17.711" v="2192" actId="14100"/>
        <pc:sldMkLst>
          <pc:docMk/>
          <pc:sldMk cId="3373877661" sldId="276"/>
        </pc:sldMkLst>
        <pc:spChg chg="mod">
          <ac:chgData name="JAIR MELO" userId="7707fb84b780f122" providerId="LiveId" clId="{C9E36378-BAAD-480F-9536-A2E07F6B9540}" dt="2020-07-08T01:46:36.717" v="2034" actId="14100"/>
          <ac:spMkLst>
            <pc:docMk/>
            <pc:sldMk cId="3373877661" sldId="276"/>
            <ac:spMk id="2" creationId="{00000000-0000-0000-0000-000000000000}"/>
          </ac:spMkLst>
        </pc:spChg>
        <pc:spChg chg="mod">
          <ac:chgData name="JAIR MELO" userId="7707fb84b780f122" providerId="LiveId" clId="{C9E36378-BAAD-480F-9536-A2E07F6B9540}" dt="2020-07-08T01:51:58.164" v="2180" actId="255"/>
          <ac:spMkLst>
            <pc:docMk/>
            <pc:sldMk cId="3373877661" sldId="276"/>
            <ac:spMk id="3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1:57:34.823" v="2185" actId="14100"/>
          <ac:picMkLst>
            <pc:docMk/>
            <pc:sldMk cId="3373877661" sldId="276"/>
            <ac:picMk id="5" creationId="{5DCE202B-7B27-4F26-B842-AD2A2BBEF75E}"/>
          </ac:picMkLst>
        </pc:picChg>
        <pc:picChg chg="add mod">
          <ac:chgData name="JAIR MELO" userId="7707fb84b780f122" providerId="LiveId" clId="{C9E36378-BAAD-480F-9536-A2E07F6B9540}" dt="2020-07-08T01:58:17.711" v="2192" actId="14100"/>
          <ac:picMkLst>
            <pc:docMk/>
            <pc:sldMk cId="3373877661" sldId="276"/>
            <ac:picMk id="7" creationId="{1F08FFC4-7F0A-4EB5-8FD1-C6BA0EC67FC0}"/>
          </ac:picMkLst>
        </pc:picChg>
      </pc:sldChg>
      <pc:sldChg chg="del">
        <pc:chgData name="JAIR MELO" userId="7707fb84b780f122" providerId="LiveId" clId="{C9E36378-BAAD-480F-9536-A2E07F6B9540}" dt="2020-07-08T00:21:20.190" v="174" actId="47"/>
        <pc:sldMkLst>
          <pc:docMk/>
          <pc:sldMk cId="4228794570" sldId="277"/>
        </pc:sldMkLst>
      </pc:sldChg>
      <pc:sldChg chg="addSp modSp mod">
        <pc:chgData name="JAIR MELO" userId="7707fb84b780f122" providerId="LiveId" clId="{C9E36378-BAAD-480F-9536-A2E07F6B9540}" dt="2020-07-08T02:13:33.595" v="2321" actId="14100"/>
        <pc:sldMkLst>
          <pc:docMk/>
          <pc:sldMk cId="936004793" sldId="278"/>
        </pc:sldMkLst>
        <pc:spChg chg="mod">
          <ac:chgData name="JAIR MELO" userId="7707fb84b780f122" providerId="LiveId" clId="{C9E36378-BAAD-480F-9536-A2E07F6B9540}" dt="2020-07-08T01:59:56.407" v="2238" actId="27636"/>
          <ac:spMkLst>
            <pc:docMk/>
            <pc:sldMk cId="936004793" sldId="278"/>
            <ac:spMk id="2" creationId="{00000000-0000-0000-0000-000000000000}"/>
          </ac:spMkLst>
        </pc:spChg>
        <pc:spChg chg="mod">
          <ac:chgData name="JAIR MELO" userId="7707fb84b780f122" providerId="LiveId" clId="{C9E36378-BAAD-480F-9536-A2E07F6B9540}" dt="2020-07-08T02:12:27.293" v="2311" actId="14100"/>
          <ac:spMkLst>
            <pc:docMk/>
            <pc:sldMk cId="936004793" sldId="278"/>
            <ac:spMk id="3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2:13:33.595" v="2321" actId="14100"/>
          <ac:picMkLst>
            <pc:docMk/>
            <pc:sldMk cId="936004793" sldId="278"/>
            <ac:picMk id="5" creationId="{1AFCD2E5-1F6D-4072-AD35-C4197D6BCA9D}"/>
          </ac:picMkLst>
        </pc:picChg>
        <pc:picChg chg="add mod">
          <ac:chgData name="JAIR MELO" userId="7707fb84b780f122" providerId="LiveId" clId="{C9E36378-BAAD-480F-9536-A2E07F6B9540}" dt="2020-07-08T02:13:30.355" v="2320" actId="14100"/>
          <ac:picMkLst>
            <pc:docMk/>
            <pc:sldMk cId="936004793" sldId="278"/>
            <ac:picMk id="6" creationId="{5BFB1EED-9C44-4C79-91D1-BD62E92F48F6}"/>
          </ac:picMkLst>
        </pc:picChg>
      </pc:sldChg>
      <pc:sldChg chg="addSp modSp mod">
        <pc:chgData name="JAIR MELO" userId="7707fb84b780f122" providerId="LiveId" clId="{C9E36378-BAAD-480F-9536-A2E07F6B9540}" dt="2020-07-08T02:33:04.971" v="2545" actId="120"/>
        <pc:sldMkLst>
          <pc:docMk/>
          <pc:sldMk cId="1721224707" sldId="279"/>
        </pc:sldMkLst>
        <pc:spChg chg="mod">
          <ac:chgData name="JAIR MELO" userId="7707fb84b780f122" providerId="LiveId" clId="{C9E36378-BAAD-480F-9536-A2E07F6B9540}" dt="2020-07-08T02:33:04.971" v="2545" actId="120"/>
          <ac:spMkLst>
            <pc:docMk/>
            <pc:sldMk cId="1721224707" sldId="279"/>
            <ac:spMk id="2" creationId="{00000000-0000-0000-0000-000000000000}"/>
          </ac:spMkLst>
        </pc:spChg>
        <pc:spChg chg="mod">
          <ac:chgData name="JAIR MELO" userId="7707fb84b780f122" providerId="LiveId" clId="{C9E36378-BAAD-480F-9536-A2E07F6B9540}" dt="2020-07-08T02:26:12.638" v="2532" actId="255"/>
          <ac:spMkLst>
            <pc:docMk/>
            <pc:sldMk cId="1721224707" sldId="279"/>
            <ac:spMk id="3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2:33:01.330" v="2544" actId="14100"/>
          <ac:picMkLst>
            <pc:docMk/>
            <pc:sldMk cId="1721224707" sldId="279"/>
            <ac:picMk id="5" creationId="{7D9C076C-B485-4038-98CD-2F04266A69BC}"/>
          </ac:picMkLst>
        </pc:picChg>
      </pc:sldChg>
      <pc:sldChg chg="addSp modSp add mod">
        <pc:chgData name="JAIR MELO" userId="7707fb84b780f122" providerId="LiveId" clId="{C9E36378-BAAD-480F-9536-A2E07F6B9540}" dt="2020-07-08T00:54:50.630" v="551" actId="255"/>
        <pc:sldMkLst>
          <pc:docMk/>
          <pc:sldMk cId="805727960" sldId="280"/>
        </pc:sldMkLst>
        <pc:spChg chg="mod">
          <ac:chgData name="JAIR MELO" userId="7707fb84b780f122" providerId="LiveId" clId="{C9E36378-BAAD-480F-9536-A2E07F6B9540}" dt="2020-07-08T00:54:50.630" v="551" actId="255"/>
          <ac:spMkLst>
            <pc:docMk/>
            <pc:sldMk cId="805727960" sldId="280"/>
            <ac:spMk id="5" creationId="{00000000-0000-0000-0000-000000000000}"/>
          </ac:spMkLst>
        </pc:spChg>
        <pc:spChg chg="mod">
          <ac:chgData name="JAIR MELO" userId="7707fb84b780f122" providerId="LiveId" clId="{C9E36378-BAAD-480F-9536-A2E07F6B9540}" dt="2020-07-08T00:43:00.303" v="389" actId="1076"/>
          <ac:spMkLst>
            <pc:docMk/>
            <pc:sldMk cId="805727960" sldId="280"/>
            <ac:spMk id="6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0:54:10.593" v="546" actId="1076"/>
          <ac:picMkLst>
            <pc:docMk/>
            <pc:sldMk cId="805727960" sldId="280"/>
            <ac:picMk id="3" creationId="{1545A164-7DBA-41A5-9287-6E8773F28D37}"/>
          </ac:picMkLst>
        </pc:picChg>
        <pc:picChg chg="add mod">
          <ac:chgData name="JAIR MELO" userId="7707fb84b780f122" providerId="LiveId" clId="{C9E36378-BAAD-480F-9536-A2E07F6B9540}" dt="2020-07-08T00:51:49.252" v="524" actId="14100"/>
          <ac:picMkLst>
            <pc:docMk/>
            <pc:sldMk cId="805727960" sldId="280"/>
            <ac:picMk id="8" creationId="{86C5484C-1311-46E0-AF16-B2686862C5B5}"/>
          </ac:picMkLst>
        </pc:picChg>
      </pc:sldChg>
      <pc:sldChg chg="addSp delSp modSp new mod">
        <pc:chgData name="JAIR MELO" userId="7707fb84b780f122" providerId="LiveId" clId="{C9E36378-BAAD-480F-9536-A2E07F6B9540}" dt="2020-07-08T01:21:11.257" v="1117" actId="14100"/>
        <pc:sldMkLst>
          <pc:docMk/>
          <pc:sldMk cId="3896104881" sldId="281"/>
        </pc:sldMkLst>
        <pc:spChg chg="mod">
          <ac:chgData name="JAIR MELO" userId="7707fb84b780f122" providerId="LiveId" clId="{C9E36378-BAAD-480F-9536-A2E07F6B9540}" dt="2020-07-08T01:17:42.465" v="1093" actId="27636"/>
          <ac:spMkLst>
            <pc:docMk/>
            <pc:sldMk cId="3896104881" sldId="281"/>
            <ac:spMk id="2" creationId="{254C8B92-E05B-4995-B7C7-8294B226C4E8}"/>
          </ac:spMkLst>
        </pc:spChg>
        <pc:spChg chg="del mod">
          <ac:chgData name="JAIR MELO" userId="7707fb84b780f122" providerId="LiveId" clId="{C9E36378-BAAD-480F-9536-A2E07F6B9540}" dt="2020-07-08T01:16:47.191" v="1084" actId="478"/>
          <ac:spMkLst>
            <pc:docMk/>
            <pc:sldMk cId="3896104881" sldId="281"/>
            <ac:spMk id="3" creationId="{8758DE71-AC31-4D6A-B485-6332E2191A06}"/>
          </ac:spMkLst>
        </pc:spChg>
        <pc:spChg chg="add mod">
          <ac:chgData name="JAIR MELO" userId="7707fb84b780f122" providerId="LiveId" clId="{C9E36378-BAAD-480F-9536-A2E07F6B9540}" dt="2020-07-08T01:17:46.561" v="1094" actId="14100"/>
          <ac:spMkLst>
            <pc:docMk/>
            <pc:sldMk cId="3896104881" sldId="281"/>
            <ac:spMk id="4" creationId="{0C1FD127-6E73-4DB8-9061-C24E02A0ECEA}"/>
          </ac:spMkLst>
        </pc:spChg>
        <pc:picChg chg="add del mod">
          <ac:chgData name="JAIR MELO" userId="7707fb84b780f122" providerId="LiveId" clId="{C9E36378-BAAD-480F-9536-A2E07F6B9540}" dt="2020-07-08T01:18:42.561" v="1101" actId="478"/>
          <ac:picMkLst>
            <pc:docMk/>
            <pc:sldMk cId="3896104881" sldId="281"/>
            <ac:picMk id="6" creationId="{76E56FC8-A36C-4227-B891-BACD234FA8E6}"/>
          </ac:picMkLst>
        </pc:picChg>
        <pc:picChg chg="add mod">
          <ac:chgData name="JAIR MELO" userId="7707fb84b780f122" providerId="LiveId" clId="{C9E36378-BAAD-480F-9536-A2E07F6B9540}" dt="2020-07-08T01:21:11.257" v="1117" actId="14100"/>
          <ac:picMkLst>
            <pc:docMk/>
            <pc:sldMk cId="3896104881" sldId="281"/>
            <ac:picMk id="8" creationId="{97F87EE0-FADC-4F8A-8E1C-3D1C423004E9}"/>
          </ac:picMkLst>
        </pc:picChg>
        <pc:picChg chg="add mod">
          <ac:chgData name="JAIR MELO" userId="7707fb84b780f122" providerId="LiveId" clId="{C9E36378-BAAD-480F-9536-A2E07F6B9540}" dt="2020-07-08T01:21:07.684" v="1116" actId="14100"/>
          <ac:picMkLst>
            <pc:docMk/>
            <pc:sldMk cId="3896104881" sldId="281"/>
            <ac:picMk id="10" creationId="{B6FDF06A-A112-40D1-A2AA-52710DE2361B}"/>
          </ac:picMkLst>
        </pc:picChg>
      </pc:sldChg>
      <pc:sldChg chg="addSp delSp modSp add mod modClrScheme chgLayout">
        <pc:chgData name="JAIR MELO" userId="7707fb84b780f122" providerId="LiveId" clId="{C9E36378-BAAD-480F-9536-A2E07F6B9540}" dt="2020-07-08T01:45:04.659" v="1993" actId="14100"/>
        <pc:sldMkLst>
          <pc:docMk/>
          <pc:sldMk cId="1214043438" sldId="282"/>
        </pc:sldMkLst>
        <pc:spChg chg="mod ord">
          <ac:chgData name="JAIR MELO" userId="7707fb84b780f122" providerId="LiveId" clId="{C9E36378-BAAD-480F-9536-A2E07F6B9540}" dt="2020-07-08T01:44:50.221" v="1990" actId="26606"/>
          <ac:spMkLst>
            <pc:docMk/>
            <pc:sldMk cId="1214043438" sldId="282"/>
            <ac:spMk id="3" creationId="{00000000-0000-0000-0000-000000000000}"/>
          </ac:spMkLst>
        </pc:spChg>
        <pc:spChg chg="mod">
          <ac:chgData name="JAIR MELO" userId="7707fb84b780f122" providerId="LiveId" clId="{C9E36378-BAAD-480F-9536-A2E07F6B9540}" dt="2020-07-08T01:44:50.221" v="1990" actId="26606"/>
          <ac:spMkLst>
            <pc:docMk/>
            <pc:sldMk cId="1214043438" sldId="282"/>
            <ac:spMk id="6" creationId="{92B7F6DB-AB70-469F-8070-56D5254AE8B2}"/>
          </ac:spMkLst>
        </pc:spChg>
        <pc:picChg chg="add mod">
          <ac:chgData name="JAIR MELO" userId="7707fb84b780f122" providerId="LiveId" clId="{C9E36378-BAAD-480F-9536-A2E07F6B9540}" dt="2020-07-08T01:45:04.659" v="1993" actId="14100"/>
          <ac:picMkLst>
            <pc:docMk/>
            <pc:sldMk cId="1214043438" sldId="282"/>
            <ac:picMk id="4" creationId="{B6C23B31-2322-4CE1-A474-0ABF303B32FB}"/>
          </ac:picMkLst>
        </pc:picChg>
        <pc:picChg chg="del">
          <ac:chgData name="JAIR MELO" userId="7707fb84b780f122" providerId="LiveId" clId="{C9E36378-BAAD-480F-9536-A2E07F6B9540}" dt="2020-07-08T01:38:18.585" v="1762" actId="478"/>
          <ac:picMkLst>
            <pc:docMk/>
            <pc:sldMk cId="1214043438" sldId="282"/>
            <ac:picMk id="8" creationId="{02FF9E8F-2A6A-4520-9BB0-73CD07C0C7B5}"/>
          </ac:picMkLst>
        </pc:picChg>
      </pc:sldChg>
      <pc:sldChg chg="addSp modSp add mod modClrScheme chgLayout">
        <pc:chgData name="JAIR MELO" userId="7707fb84b780f122" providerId="LiveId" clId="{C9E36378-BAAD-480F-9536-A2E07F6B9540}" dt="2020-07-08T02:37:56.723" v="2704" actId="14100"/>
        <pc:sldMkLst>
          <pc:docMk/>
          <pc:sldMk cId="3856846089" sldId="283"/>
        </pc:sldMkLst>
        <pc:spChg chg="mod">
          <ac:chgData name="JAIR MELO" userId="7707fb84b780f122" providerId="LiveId" clId="{C9E36378-BAAD-480F-9536-A2E07F6B9540}" dt="2020-07-08T02:37:27.634" v="2698" actId="26606"/>
          <ac:spMkLst>
            <pc:docMk/>
            <pc:sldMk cId="3856846089" sldId="283"/>
            <ac:spMk id="2" creationId="{00000000-0000-0000-0000-000000000000}"/>
          </ac:spMkLst>
        </pc:spChg>
        <pc:spChg chg="mod ord">
          <ac:chgData name="JAIR MELO" userId="7707fb84b780f122" providerId="LiveId" clId="{C9E36378-BAAD-480F-9536-A2E07F6B9540}" dt="2020-07-08T02:37:52.687" v="2703" actId="27636"/>
          <ac:spMkLst>
            <pc:docMk/>
            <pc:sldMk cId="3856846089" sldId="283"/>
            <ac:spMk id="3" creationId="{00000000-0000-0000-0000-000000000000}"/>
          </ac:spMkLst>
        </pc:spChg>
        <pc:picChg chg="add mod">
          <ac:chgData name="JAIR MELO" userId="7707fb84b780f122" providerId="LiveId" clId="{C9E36378-BAAD-480F-9536-A2E07F6B9540}" dt="2020-07-08T02:37:56.723" v="2704" actId="14100"/>
          <ac:picMkLst>
            <pc:docMk/>
            <pc:sldMk cId="3856846089" sldId="283"/>
            <ac:picMk id="5" creationId="{21D013F7-7CDD-498E-83F7-08A1C6A1495B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C3E7EA6-E540-442F-8D44-64E012971081}" type="datetimeFigureOut">
              <a:rPr lang="pt-BR"/>
              <a:pPr/>
              <a:t>09/07/2020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3668C66-C747-43E4-A66C-239B2A93D6DC}" type="slidenum">
              <a:rPr lang="pt-BR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89331154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3668C66-C747-43E4-A66C-239B2A93D6DC}" type="slidenum">
              <a:rPr lang="pt-BR"/>
              <a:pPr/>
              <a:t>3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380982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ângu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ângu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ector reto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ector reto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ângu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Elips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Elips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Elips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0" name="Espaço Reservado para Rodapé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ector reto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ângu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Elips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lips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lips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ector reto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6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ângu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pt-BR"/>
              <a:t>Clique para editar os estilos do texto mestre</a:t>
            </a:r>
          </a:p>
          <a:p>
            <a:pPr lvl="1" eaLnBrk="1" latinLnBrk="0" hangingPunct="1"/>
            <a:r>
              <a:rPr lang="pt-BR"/>
              <a:t>Segundo nível</a:t>
            </a:r>
          </a:p>
          <a:p>
            <a:pPr lvl="2" eaLnBrk="1" latinLnBrk="0" hangingPunct="1"/>
            <a:r>
              <a:rPr lang="pt-BR"/>
              <a:t>Terceiro nível</a:t>
            </a:r>
          </a:p>
          <a:p>
            <a:pPr lvl="3" eaLnBrk="1" latinLnBrk="0" hangingPunct="1"/>
            <a:r>
              <a:rPr lang="pt-BR"/>
              <a:t>Quarto nível</a:t>
            </a:r>
          </a:p>
          <a:p>
            <a:pPr lvl="4" eaLnBrk="1" latinLnBrk="0" hangingPunct="1"/>
            <a:r>
              <a:rPr lang="pt-BR"/>
              <a:t>Quinto nível</a:t>
            </a:r>
            <a:endParaRPr kumimoji="0" lang="en-US"/>
          </a:p>
        </p:txBody>
      </p:sp>
      <p:sp>
        <p:nvSpPr>
          <p:cNvPr id="21" name="Espaço Reservado para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22" name="Espaço Reservado para Número de Slide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3" name="Espaço Reservado para Rodapé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pt-BR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/>
              <a:t>Clique para editar os estilos do texto mestre</a:t>
            </a: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ector reto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18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21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/>
              <a:t>Clique para editar os estilos do texto mestre</a:t>
            </a:r>
          </a:p>
          <a:p>
            <a:pPr lvl="1" eaLnBrk="1" latinLnBrk="0" hangingPunct="1"/>
            <a:r>
              <a:rPr kumimoji="0" lang="pt-BR"/>
              <a:t>Segundo nível</a:t>
            </a:r>
          </a:p>
          <a:p>
            <a:pPr lvl="2" eaLnBrk="1" latinLnBrk="0" hangingPunct="1"/>
            <a:r>
              <a:rPr kumimoji="0" lang="pt-BR"/>
              <a:t>Terceiro nível</a:t>
            </a:r>
          </a:p>
          <a:p>
            <a:pPr lvl="3" eaLnBrk="1" latinLnBrk="0" hangingPunct="1"/>
            <a:r>
              <a:rPr kumimoji="0" lang="pt-BR"/>
              <a:t>Quarto nível</a:t>
            </a:r>
          </a:p>
          <a:p>
            <a:pPr lvl="4" eaLnBrk="1" latinLnBrk="0" hangingPunct="1"/>
            <a:r>
              <a:rPr kumimoji="0" lang="pt-BR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63D60764-66C9-4262-A171-37C0E1EA9B25}" type="datetimeFigureOut">
              <a:rPr lang="pt-BR" smtClean="0"/>
              <a:pPr/>
              <a:t>09/07/2020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0862A931-DB26-4D4C-A8FC-AA55E2EAC6C1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4000" r="-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18554"/>
          <a:stretch/>
        </p:blipFill>
        <p:spPr>
          <a:xfrm>
            <a:off x="2555776" y="1412776"/>
            <a:ext cx="4131634" cy="3312368"/>
          </a:xfrm>
          <a:prstGeom prst="rect">
            <a:avLst/>
          </a:prstGeom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528" y="4653136"/>
            <a:ext cx="8568952" cy="792088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Belém</a:t>
            </a:r>
          </a:p>
        </p:txBody>
      </p:sp>
    </p:spTree>
    <p:extLst>
      <p:ext uri="{BB962C8B-B14F-4D97-AF65-F5344CB8AC3E}">
        <p14:creationId xmlns:p14="http://schemas.microsoft.com/office/powerpoint/2010/main" xmlns="" val="35053725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2B7F6DB-AB70-469F-8070-56D5254AE8B2}"/>
              </a:ext>
            </a:extLst>
          </p:cNvPr>
          <p:cNvSpPr txBox="1"/>
          <p:nvPr/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rtlCol="0" anchor="b">
            <a:normAutofit/>
          </a:bodyPr>
          <a:lstStyle/>
          <a:p>
            <a:pPr>
              <a:spcBef>
                <a:spcPct val="0"/>
              </a:spcBef>
              <a:spcAft>
                <a:spcPts val="600"/>
              </a:spcAft>
            </a:pPr>
            <a:r>
              <a:rPr lang="pt-BR" sz="3000" cap="small">
                <a:solidFill>
                  <a:schemeClr val="tx2"/>
                </a:solidFill>
                <a:latin typeface="+mj-lt"/>
                <a:ea typeface="+mj-ea"/>
                <a:cs typeface="+mj-cs"/>
              </a:rPr>
              <a:t>Ações em desenvolvimento pelo Núcleo de Arte e Cultura NAC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 vert="horz">
            <a:normAutofit/>
          </a:bodyPr>
          <a:lstStyle/>
          <a:p>
            <a:pPr>
              <a:lnSpc>
                <a:spcPct val="90000"/>
              </a:lnSpc>
            </a:pPr>
            <a:r>
              <a:rPr lang="pt-BR" sz="1700" b="1"/>
              <a:t>AÇÃO 3: Música em Tempos de Pandemia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sz="1700"/>
              <a:t>Integração dos Alunos e Egressos da Banda de Música do IFPA Campus Belém em afastamento social, com gravação e edição de vídeos a distância com repertorio musical para Banda de Música.</a:t>
            </a:r>
          </a:p>
          <a:p>
            <a:pPr marL="0" indent="0">
              <a:lnSpc>
                <a:spcPct val="90000"/>
              </a:lnSpc>
              <a:buNone/>
            </a:pPr>
            <a:endParaRPr lang="pt-BR" sz="1700"/>
          </a:p>
          <a:p>
            <a:pPr>
              <a:lnSpc>
                <a:spcPct val="90000"/>
              </a:lnSpc>
            </a:pPr>
            <a:r>
              <a:rPr lang="pt-BR" sz="1700" b="1"/>
              <a:t>AÇÃO 4: II Encontro de Egressos da Banda de Música do IFPA Campus Belém - 50 anos.</a:t>
            </a:r>
          </a:p>
          <a:p>
            <a:pPr marL="0" indent="0">
              <a:lnSpc>
                <a:spcPct val="90000"/>
              </a:lnSpc>
              <a:buNone/>
            </a:pPr>
            <a:r>
              <a:rPr lang="pt-BR" sz="1700"/>
              <a:t>Realização do Show de Aniversário de 50 anos da Banda de forma virtual.</a:t>
            </a:r>
          </a:p>
          <a:p>
            <a:pPr marL="0" indent="0">
              <a:lnSpc>
                <a:spcPct val="90000"/>
              </a:lnSpc>
              <a:buNone/>
            </a:pPr>
            <a:endParaRPr lang="pt-BR" sz="1700"/>
          </a:p>
          <a:p>
            <a:pPr marL="0" indent="0">
              <a:lnSpc>
                <a:spcPct val="90000"/>
              </a:lnSpc>
              <a:buNone/>
            </a:pPr>
            <a:endParaRPr lang="pt-BR" sz="1700"/>
          </a:p>
          <a:p>
            <a:pPr>
              <a:lnSpc>
                <a:spcPct val="90000"/>
              </a:lnSpc>
            </a:pPr>
            <a:endParaRPr lang="pt-BR" sz="1700"/>
          </a:p>
        </p:txBody>
      </p:sp>
      <p:pic>
        <p:nvPicPr>
          <p:cNvPr id="4" name="Imagem 3" descr="Grupo de pessoas posando para foto&#10;&#10;Descrição gerada automaticamente">
            <a:extLst>
              <a:ext uri="{FF2B5EF4-FFF2-40B4-BE49-F238E27FC236}">
                <a16:creationId xmlns:a16="http://schemas.microsoft.com/office/drawing/2014/main" xmlns="" id="{B6C23B31-2322-4CE1-A474-0ABF303B32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270248" y="1600200"/>
            <a:ext cx="4694240" cy="478112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xmlns="" val="12140434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>
            <a:normAutofit/>
          </a:bodyPr>
          <a:lstStyle/>
          <a:p>
            <a: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Ações em desenvolvimento pelo Núcleo de esporte e lazer NEL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707904" y="1196752"/>
            <a:ext cx="4824536" cy="5277200"/>
          </a:xfrm>
        </p:spPr>
        <p:txBody>
          <a:bodyPr>
            <a:normAutofit fontScale="47500" lnSpcReduction="20000"/>
          </a:bodyPr>
          <a:lstStyle/>
          <a:p>
            <a:pPr algn="just"/>
            <a:r>
              <a:rPr lang="pt-BR" sz="5100" dirty="0">
                <a:latin typeface="Open Sans"/>
              </a:rPr>
              <a:t>Atendimento limitado a 35% da capacidade total nas atividades presenciais na área de desporto</a:t>
            </a:r>
            <a:r>
              <a:rPr lang="pt-BR" sz="4700" dirty="0">
                <a:latin typeface="Open Sans"/>
              </a:rPr>
              <a:t>.</a:t>
            </a:r>
          </a:p>
          <a:p>
            <a:pPr algn="just"/>
            <a:endParaRPr lang="pt-BR" sz="4700" dirty="0">
              <a:latin typeface="Open Sans"/>
            </a:endParaRPr>
          </a:p>
          <a:p>
            <a:pPr algn="just"/>
            <a:r>
              <a:rPr lang="pt-BR" sz="5100" dirty="0">
                <a:latin typeface="Open Sans"/>
              </a:rPr>
              <a:t> </a:t>
            </a:r>
            <a:r>
              <a:rPr lang="pt-BR" sz="5100" b="1" dirty="0">
                <a:latin typeface="Open Sans"/>
              </a:rPr>
              <a:t>JIF </a:t>
            </a:r>
            <a:r>
              <a:rPr lang="pt-BR" sz="5100" dirty="0">
                <a:latin typeface="Open Sans"/>
              </a:rPr>
              <a:t>(</a:t>
            </a:r>
            <a:r>
              <a:rPr lang="pt-BR" sz="5100" b="1" dirty="0">
                <a:latin typeface="Open Sans"/>
              </a:rPr>
              <a:t>Jogos do Instituto Federal</a:t>
            </a:r>
            <a:r>
              <a:rPr lang="pt-BR" sz="5100" dirty="0">
                <a:latin typeface="Open Sans"/>
              </a:rPr>
              <a:t>), Etapa estadual 2020 cancelado, e o 2021 foi programado em duas etapas, sendo a 1ª de 19 a 21/05/2021, no Campus Belém, e a 2ª de 30/06 a 04/07 no Campus Paragominas.</a:t>
            </a:r>
          </a:p>
          <a:p>
            <a:pPr algn="just"/>
            <a:endParaRPr lang="pt-BR" sz="4700" dirty="0">
              <a:latin typeface="Open Sans"/>
            </a:endParaRPr>
          </a:p>
          <a:p>
            <a:r>
              <a:rPr lang="pt-BR" sz="5100" dirty="0">
                <a:latin typeface="Open Sans"/>
              </a:rPr>
              <a:t>Atividades Remotas: Curso FIC (Formação Inicial e Continuada) de "Escola e Futsal</a:t>
            </a:r>
            <a:r>
              <a:rPr lang="pt-BR" dirty="0">
                <a:latin typeface="Open Sans"/>
              </a:rPr>
              <a:t/>
            </a:r>
            <a:br>
              <a:rPr lang="pt-BR" dirty="0">
                <a:latin typeface="Open Sans"/>
              </a:rPr>
            </a:br>
            <a:endParaRPr lang="pt-BR" dirty="0">
              <a:latin typeface="Open Sans"/>
            </a:endParaRPr>
          </a:p>
        </p:txBody>
      </p:sp>
      <p:pic>
        <p:nvPicPr>
          <p:cNvPr id="5" name="Imagem 4">
            <a:extLst>
              <a:ext uri="{FF2B5EF4-FFF2-40B4-BE49-F238E27FC236}">
                <a16:creationId xmlns:a16="http://schemas.microsoft.com/office/drawing/2014/main" xmlns="" id="{5DCE202B-7B27-4F26-B842-AD2A2BBEF75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2000" y="1417638"/>
            <a:ext cx="3535904" cy="2011362"/>
          </a:xfrm>
          <a:prstGeom prst="rect">
            <a:avLst/>
          </a:prstGeom>
        </p:spPr>
      </p:pic>
      <p:pic>
        <p:nvPicPr>
          <p:cNvPr id="7" name="Imagem 6" descr="Multidão de pessoas&#10;&#10;Descrição gerada automaticamente">
            <a:extLst>
              <a:ext uri="{FF2B5EF4-FFF2-40B4-BE49-F238E27FC236}">
                <a16:creationId xmlns:a16="http://schemas.microsoft.com/office/drawing/2014/main" xmlns="" id="{1F08FFC4-7F0A-4EB5-8FD1-C6BA0EC67FC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286" y="3933056"/>
            <a:ext cx="3706618" cy="23327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738776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14677"/>
            <a:ext cx="9144000" cy="838059"/>
          </a:xfrm>
        </p:spPr>
        <p:txBody>
          <a:bodyPr>
            <a:normAutofit/>
          </a:bodyPr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Ações em desenvolvimento pelo Centro de Idiomas</a:t>
            </a:r>
            <a:r>
              <a:rPr lang="pt-BR" b="1" dirty="0">
                <a:latin typeface="Open Sans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427984" y="1052736"/>
            <a:ext cx="4392488" cy="5421216"/>
          </a:xfrm>
        </p:spPr>
        <p:txBody>
          <a:bodyPr>
            <a:noAutofit/>
          </a:bodyPr>
          <a:lstStyle/>
          <a:p>
            <a:r>
              <a:rPr lang="pt-BR" b="1" dirty="0">
                <a:latin typeface="Open Sans"/>
              </a:rPr>
              <a:t>Ação 1 </a:t>
            </a:r>
            <a:r>
              <a:rPr lang="pt-BR" dirty="0">
                <a:latin typeface="Open Sans"/>
              </a:rPr>
              <a:t/>
            </a:r>
            <a:br>
              <a:rPr lang="pt-BR" dirty="0">
                <a:latin typeface="Open Sans"/>
              </a:rPr>
            </a:br>
            <a:r>
              <a:rPr lang="pt-BR" dirty="0">
                <a:latin typeface="Open Sans"/>
              </a:rPr>
              <a:t>Edital </a:t>
            </a:r>
            <a:r>
              <a:rPr lang="pt-BR" dirty="0" err="1">
                <a:latin typeface="Open Sans"/>
              </a:rPr>
              <a:t>Cpex</a:t>
            </a:r>
            <a:r>
              <a:rPr lang="pt-BR" dirty="0">
                <a:latin typeface="Open Sans"/>
              </a:rPr>
              <a:t> 003/2020</a:t>
            </a:r>
            <a:br>
              <a:rPr lang="pt-BR" dirty="0">
                <a:latin typeface="Open Sans"/>
              </a:rPr>
            </a:br>
            <a:r>
              <a:rPr lang="pt-BR" dirty="0">
                <a:latin typeface="Open Sans"/>
              </a:rPr>
              <a:t>Curso FIC para Centro de Idiomas</a:t>
            </a:r>
            <a:br>
              <a:rPr lang="pt-BR" dirty="0">
                <a:latin typeface="Open Sans"/>
              </a:rPr>
            </a:br>
            <a:r>
              <a:rPr lang="pt-BR" dirty="0">
                <a:latin typeface="Open Sans"/>
              </a:rPr>
              <a:t>Português como Língua Estrangeira (PLE)</a:t>
            </a:r>
          </a:p>
          <a:p>
            <a:r>
              <a:rPr lang="pt-BR" dirty="0">
                <a:latin typeface="Open Sans"/>
              </a:rPr>
              <a:t/>
            </a:r>
            <a:br>
              <a:rPr lang="pt-BR" dirty="0">
                <a:latin typeface="Open Sans"/>
              </a:rPr>
            </a:br>
            <a:r>
              <a:rPr lang="pt-BR" b="1" dirty="0">
                <a:latin typeface="Open Sans"/>
              </a:rPr>
              <a:t>Ação 2</a:t>
            </a:r>
            <a:r>
              <a:rPr lang="pt-BR" dirty="0">
                <a:latin typeface="Open Sans"/>
              </a:rPr>
              <a:t/>
            </a:r>
            <a:br>
              <a:rPr lang="pt-BR" dirty="0">
                <a:latin typeface="Open Sans"/>
              </a:rPr>
            </a:br>
            <a:r>
              <a:rPr lang="pt-BR" dirty="0">
                <a:latin typeface="Open Sans"/>
              </a:rPr>
              <a:t>Chamada pública CENI 01/2020 para formação do Comitê de Apoio do Centro de Idiomas do Campus Belém</a:t>
            </a:r>
          </a:p>
        </p:txBody>
      </p:sp>
      <p:pic>
        <p:nvPicPr>
          <p:cNvPr id="5" name="Imagem 4" descr="Uma imagem contendo texto, desenho&#10;&#10;Descrição gerada automaticamente">
            <a:extLst>
              <a:ext uri="{FF2B5EF4-FFF2-40B4-BE49-F238E27FC236}">
                <a16:creationId xmlns:a16="http://schemas.microsoft.com/office/drawing/2014/main" xmlns="" id="{1AFCD2E5-1F6D-4072-AD35-C4197D6BCA9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1196753"/>
            <a:ext cx="3816424" cy="2592288"/>
          </a:xfrm>
          <a:prstGeom prst="rect">
            <a:avLst/>
          </a:prstGeom>
        </p:spPr>
      </p:pic>
      <p:pic>
        <p:nvPicPr>
          <p:cNvPr id="6" name="Imagem 5" descr="Uma imagem contendo comida, quarto, colorido, mulher&#10;&#10;Descrição gerada automaticamente">
            <a:extLst>
              <a:ext uri="{FF2B5EF4-FFF2-40B4-BE49-F238E27FC236}">
                <a16:creationId xmlns:a16="http://schemas.microsoft.com/office/drawing/2014/main" xmlns="" id="{5BFB1EED-9C44-4C79-91D1-BD62E92F48F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7544" y="3933057"/>
            <a:ext cx="3816424" cy="25512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360047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Ações em desenvolvimento pelo Núcleo de estudos </a:t>
            </a:r>
            <a:r>
              <a:rPr lang="pt-BR" b="1" dirty="0" err="1">
                <a:solidFill>
                  <a:schemeClr val="accent2">
                    <a:lumMod val="75000"/>
                  </a:schemeClr>
                </a:solidFill>
                <a:latin typeface="Open Sans"/>
              </a:rPr>
              <a:t>afrobrasileiros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347864" y="1417638"/>
            <a:ext cx="5472608" cy="5089842"/>
          </a:xfrm>
        </p:spPr>
        <p:txBody>
          <a:bodyPr>
            <a:normAutofit fontScale="55000" lnSpcReduction="20000"/>
          </a:bodyPr>
          <a:lstStyle/>
          <a:p>
            <a:pPr algn="just"/>
            <a:r>
              <a:rPr lang="pt-BR" sz="4000" b="1" dirty="0">
                <a:latin typeface="Open Sans"/>
              </a:rPr>
              <a:t>AÇÃO 1</a:t>
            </a:r>
            <a:r>
              <a:rPr lang="pt-BR" sz="4000" dirty="0">
                <a:latin typeface="Open Sans"/>
              </a:rPr>
              <a:t>: </a:t>
            </a:r>
            <a:r>
              <a:rPr lang="pt-BR" sz="4000" b="1" dirty="0">
                <a:latin typeface="Open Sans"/>
              </a:rPr>
              <a:t>Programa de extensão integrada da rede RENNEABIS LIVES ETNICORRACIAIS</a:t>
            </a:r>
            <a:r>
              <a:rPr lang="pt-BR" sz="4000" dirty="0">
                <a:latin typeface="Open Sans"/>
              </a:rPr>
              <a:t>.</a:t>
            </a:r>
          </a:p>
          <a:p>
            <a:pPr marL="0" indent="0" algn="just">
              <a:buNone/>
            </a:pPr>
            <a:r>
              <a:rPr lang="pt-BR" sz="4000" dirty="0">
                <a:latin typeface="Open Sans"/>
              </a:rPr>
              <a:t>Promover importantes debates sobre africanidades e racismo por meio de </a:t>
            </a:r>
            <a:r>
              <a:rPr lang="pt-BR" sz="4000" dirty="0" err="1">
                <a:latin typeface="Open Sans"/>
              </a:rPr>
              <a:t>Lives</a:t>
            </a:r>
            <a:r>
              <a:rPr lang="pt-BR" sz="4000" dirty="0">
                <a:latin typeface="Open Sans"/>
              </a:rPr>
              <a:t> numa ação realizada pelos diversos Campi do IFPA, por meio de ação integrada online.</a:t>
            </a:r>
          </a:p>
          <a:p>
            <a:pPr marL="0" indent="0" algn="just">
              <a:buNone/>
            </a:pPr>
            <a:r>
              <a:rPr lang="pt-BR" sz="4000" dirty="0">
                <a:latin typeface="Open Sans"/>
              </a:rPr>
              <a:t>PERÍODO: teve início em junho e será realizada até dezembro de 2020.</a:t>
            </a:r>
          </a:p>
          <a:p>
            <a:pPr marL="0" indent="0" algn="just">
              <a:buNone/>
            </a:pPr>
            <a:endParaRPr lang="pt-BR" sz="3500" dirty="0">
              <a:latin typeface="Open Sans"/>
            </a:endParaRPr>
          </a:p>
          <a:p>
            <a:pPr algn="just"/>
            <a:r>
              <a:rPr lang="pt-BR" sz="4000" b="1" dirty="0">
                <a:latin typeface="Open Sans"/>
              </a:rPr>
              <a:t>AÇÃO 2: FORMAÇÃO EM REDE</a:t>
            </a:r>
          </a:p>
          <a:p>
            <a:pPr marL="0" indent="0" algn="just">
              <a:buNone/>
            </a:pPr>
            <a:r>
              <a:rPr lang="pt-BR" sz="4000" dirty="0">
                <a:latin typeface="Open Sans"/>
              </a:rPr>
              <a:t>Realizar formação continuada de professores e estudantes dos vários municípios  com os diversos Campi do IFPA de forma online  </a:t>
            </a:r>
          </a:p>
          <a:p>
            <a:pPr marL="0" indent="0" algn="just">
              <a:buNone/>
            </a:pPr>
            <a:r>
              <a:rPr lang="pt-BR" sz="4000" dirty="0">
                <a:latin typeface="Open Sans"/>
              </a:rPr>
              <a:t>PERIODO: segundo semestre de 2020</a:t>
            </a:r>
            <a:r>
              <a:rPr lang="pt-BR" sz="2900" dirty="0">
                <a:latin typeface="Open Sans"/>
              </a:rPr>
              <a:t>.</a:t>
            </a:r>
          </a:p>
          <a:p>
            <a:endParaRPr lang="pt-BR" dirty="0"/>
          </a:p>
        </p:txBody>
      </p:sp>
      <p:pic>
        <p:nvPicPr>
          <p:cNvPr id="5" name="Imagem 4" descr="Uma imagem contendo placa, comida, desenho&#10;&#10;Descrição gerada automaticamente">
            <a:extLst>
              <a:ext uri="{FF2B5EF4-FFF2-40B4-BE49-F238E27FC236}">
                <a16:creationId xmlns:a16="http://schemas.microsoft.com/office/drawing/2014/main" xmlns="" id="{7D9C076C-B485-4038-98CD-2F04266A69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417638"/>
            <a:ext cx="3240360" cy="4892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72122470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1143000"/>
          </a:xfrm>
        </p:spPr>
        <p:txBody>
          <a:bodyPr/>
          <a:lstStyle/>
          <a:p>
            <a:pPr algn="ctr"/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Ações em desenvolvimento pelo Núcleo de estudos </a:t>
            </a:r>
            <a:r>
              <a:rPr lang="pt-BR" b="1" dirty="0" err="1">
                <a:solidFill>
                  <a:schemeClr val="accent2">
                    <a:lumMod val="75000"/>
                  </a:schemeClr>
                </a:solidFill>
                <a:latin typeface="Open Sans"/>
              </a:rPr>
              <a:t>afrobrasileiros</a:t>
            </a:r>
            <a:r>
              <a:rPr lang="pt-BR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 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283968" y="1633728"/>
            <a:ext cx="4536504" cy="4873752"/>
          </a:xfrm>
        </p:spPr>
        <p:txBody>
          <a:bodyPr>
            <a:normAutofit fontScale="62500" lnSpcReduction="20000"/>
          </a:bodyPr>
          <a:lstStyle/>
          <a:p>
            <a:pPr algn="just"/>
            <a:r>
              <a:rPr lang="pt-BR" sz="2900" dirty="0">
                <a:latin typeface="Open Sans"/>
              </a:rPr>
              <a:t> </a:t>
            </a:r>
            <a:r>
              <a:rPr lang="pt-BR" sz="2900" b="1" dirty="0">
                <a:latin typeface="Open Sans"/>
              </a:rPr>
              <a:t>AÇÃO 3</a:t>
            </a:r>
            <a:r>
              <a:rPr lang="pt-BR" sz="2900" dirty="0">
                <a:latin typeface="Open Sans"/>
              </a:rPr>
              <a:t>: </a:t>
            </a:r>
            <a:r>
              <a:rPr lang="pt-BR" sz="2900" b="1" dirty="0">
                <a:latin typeface="Open Sans"/>
              </a:rPr>
              <a:t>V CONGRESSO NACIONAL DE DIVERSIDADES E QUESTÕES ETNICORRACIAIS.</a:t>
            </a:r>
          </a:p>
          <a:p>
            <a:pPr marL="0" indent="0" algn="just">
              <a:buNone/>
            </a:pPr>
            <a:r>
              <a:rPr lang="pt-BR" sz="2900" dirty="0">
                <a:latin typeface="Open Sans"/>
              </a:rPr>
              <a:t>Promover o diálogo entre pesquisadores, estudantes, professores e membros da sociedade cível organizada acerca de importantes questões </a:t>
            </a:r>
            <a:r>
              <a:rPr lang="pt-BR" sz="2900" dirty="0" err="1">
                <a:latin typeface="Open Sans"/>
              </a:rPr>
              <a:t>etnicorracias</a:t>
            </a:r>
            <a:r>
              <a:rPr lang="pt-BR" sz="2900" dirty="0">
                <a:latin typeface="Open Sans"/>
              </a:rPr>
              <a:t> presentes em nossa sociedade, por meio virtual.</a:t>
            </a:r>
          </a:p>
          <a:p>
            <a:pPr marL="0" indent="0" algn="just">
              <a:buNone/>
            </a:pPr>
            <a:r>
              <a:rPr lang="pt-BR" sz="2900" dirty="0">
                <a:latin typeface="Open Sans"/>
              </a:rPr>
              <a:t>PERIODO: Segundo semestre de 2020.</a:t>
            </a:r>
          </a:p>
          <a:p>
            <a:pPr algn="just"/>
            <a:r>
              <a:rPr lang="pt-BR" sz="2900" b="1" dirty="0">
                <a:latin typeface="Open Sans"/>
              </a:rPr>
              <a:t>AÇÃO 4: Reformulação do PPC DO Curso de especialização em ERER, Presencial e semipresencial.</a:t>
            </a:r>
          </a:p>
          <a:p>
            <a:pPr marL="0" indent="0" algn="just">
              <a:buNone/>
            </a:pPr>
            <a:r>
              <a:rPr lang="pt-BR" sz="2900" dirty="0">
                <a:latin typeface="Open Sans"/>
              </a:rPr>
              <a:t>Promover o retorno do curso de Especialização em ERER, com apoio de reuniões online.</a:t>
            </a:r>
          </a:p>
          <a:p>
            <a:pPr marL="0" indent="0" algn="just">
              <a:buNone/>
            </a:pPr>
            <a:r>
              <a:rPr lang="pt-BR" sz="2900" dirty="0">
                <a:latin typeface="Open Sans"/>
              </a:rPr>
              <a:t>PERIODO: TEVE INICIO EM MARÇO DE 2020</a:t>
            </a:r>
          </a:p>
          <a:p>
            <a:endParaRPr lang="pt-BR" dirty="0"/>
          </a:p>
        </p:txBody>
      </p:sp>
      <p:pic>
        <p:nvPicPr>
          <p:cNvPr id="5" name="Imagem 4" descr="Uma imagem contendo texto&#10;&#10;Descrição gerada automaticamente">
            <a:extLst>
              <a:ext uri="{FF2B5EF4-FFF2-40B4-BE49-F238E27FC236}">
                <a16:creationId xmlns:a16="http://schemas.microsoft.com/office/drawing/2014/main" xmlns="" id="{21D013F7-7CDD-498E-83F7-08A1C6A1495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737360"/>
            <a:ext cx="4139952" cy="47701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5684608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CONSIDERAÇÕES FINAIS 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2" name="Espaço Reservado para Conteúdo 1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8147248" cy="4873752"/>
          </a:xfrm>
        </p:spPr>
        <p:txBody>
          <a:bodyPr>
            <a:normAutofit fontScale="92500" lnSpcReduction="10000"/>
          </a:bodyPr>
          <a:lstStyle/>
          <a:p>
            <a:pPr algn="just"/>
            <a:r>
              <a:rPr lang="pt-BR" dirty="0"/>
              <a:t>O retorno das atividades de Extensão está em consonância com as diretrizes do Ensino e da Pesquisa, e segue as orientações definidas pela Proex.</a:t>
            </a:r>
          </a:p>
          <a:p>
            <a:r>
              <a:rPr lang="pt-BR" b="1" dirty="0">
                <a:latin typeface="Open Sans"/>
              </a:rPr>
              <a:t>Programas/eventos e Projetos de extensão:</a:t>
            </a:r>
            <a:endParaRPr lang="pt-BR" dirty="0">
              <a:latin typeface="Open Sans"/>
            </a:endParaRPr>
          </a:p>
          <a:p>
            <a:pPr algn="just"/>
            <a:r>
              <a:rPr lang="pt-BR" dirty="0">
                <a:latin typeface="Open Sans"/>
              </a:rPr>
              <a:t>Os programas e projetos de extensão serão realizados, preferencialmente, de forma remota. As ações previstas de forma presencial seguirão as orientações e protocolos de segurança definidos pelo Campus. Os estudantes participantes das ações de extensão realizarão as atividades, preferencialmente, de forma remota, priorizando as ações de extensão relacionadas ao enfrentamento da COVID-19.</a:t>
            </a:r>
          </a:p>
          <a:p>
            <a:pPr algn="just"/>
            <a:r>
              <a:rPr lang="pt-BR" dirty="0">
                <a:latin typeface="Open Sans"/>
              </a:rPr>
              <a:t>O planejamento anual da extensão, para 2020, está sendo replanejado, considerando os impactos institucionais, e na relação dialógica com a sociedade, visando a definição de um novo plano de ações para o ano corrente.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6662190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4067944" y="2060848"/>
            <a:ext cx="4464496" cy="3456384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Contatos da Diretoria de Extensão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 dex.belem@ifpa.edu.br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pt-BR" sz="2400" b="1" cap="small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Outros contatos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pt-BR" sz="24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Fone: 991466623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0" u="none" strike="noStrike" kern="1200" cap="small" spc="0" normalizeH="0" baseline="0" noProof="0" dirty="0" err="1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E-mail:jair.melo@ifpa.edu.br</a:t>
            </a:r>
            <a:endParaRPr kumimoji="0" lang="pt-BR" sz="24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3923928" y="692696"/>
            <a:ext cx="1231965" cy="936104"/>
          </a:xfrm>
          <a:prstGeom prst="rect">
            <a:avLst/>
          </a:prstGeom>
        </p:spPr>
      </p:pic>
      <p:pic>
        <p:nvPicPr>
          <p:cNvPr id="3" name="Imagem 2" descr="Uma imagem contendo desenho, comida, placa&#10;&#10;Descrição gerada automaticamente">
            <a:extLst>
              <a:ext uri="{FF2B5EF4-FFF2-40B4-BE49-F238E27FC236}">
                <a16:creationId xmlns:a16="http://schemas.microsoft.com/office/drawing/2014/main" xmlns="" id="{5D891EFD-CE67-4063-A03A-FF954D1C4EA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528" y="2492896"/>
            <a:ext cx="3744416" cy="36173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518409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aixaDeTexto 4"/>
          <p:cNvSpPr txBox="1"/>
          <p:nvPr/>
        </p:nvSpPr>
        <p:spPr>
          <a:xfrm>
            <a:off x="4355976" y="3933056"/>
            <a:ext cx="41764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400" b="1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Etapa 1</a:t>
            </a:r>
          </a:p>
        </p:txBody>
      </p:sp>
      <p:sp>
        <p:nvSpPr>
          <p:cNvPr id="7" name="Título 1"/>
          <p:cNvSpPr txBox="1">
            <a:spLocks/>
          </p:cNvSpPr>
          <p:nvPr/>
        </p:nvSpPr>
        <p:spPr>
          <a:xfrm>
            <a:off x="323528" y="4509120"/>
            <a:ext cx="8568952" cy="1440160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000" b="1" i="0" u="none" strike="noStrike" kern="1200" cap="small" spc="0" normalizeH="0" baseline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Diretoria </a:t>
            </a:r>
            <a:r>
              <a:rPr kumimoji="0" lang="pt-BR" sz="3000" b="1" i="0" u="none" strike="noStrike" kern="1200" cap="small" spc="0" normalizeH="0" noProof="0" dirty="0">
                <a:ln>
                  <a:noFill/>
                </a:ln>
                <a:effectLst/>
                <a:uLnTx/>
                <a:uFillTx/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de Extensão </a:t>
            </a:r>
            <a:endParaRPr kumimoji="0" lang="pt-BR" sz="3000" b="1" i="0" u="none" strike="noStrike" kern="1200" cap="small" spc="0" normalizeH="0" baseline="0" noProof="0" dirty="0">
              <a:ln>
                <a:noFill/>
              </a:ln>
              <a:effectLst/>
              <a:uLnTx/>
              <a:uFillTx/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187060"/>
            <a:ext cx="8424936" cy="2962020"/>
          </a:xfrm>
          <a:prstGeom prst="rect">
            <a:avLst/>
          </a:prstGeom>
        </p:spPr>
      </p:pic>
      <p:pic>
        <p:nvPicPr>
          <p:cNvPr id="3" name="Imagem 2" descr="Tela de celular com texto preto sobre fundo branco&#10;&#10;Descrição gerada automaticamente">
            <a:extLst>
              <a:ext uri="{FF2B5EF4-FFF2-40B4-BE49-F238E27FC236}">
                <a16:creationId xmlns:a16="http://schemas.microsoft.com/office/drawing/2014/main" xmlns="" id="{0F114073-B60B-484B-9A6B-8120F71BD8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3933056"/>
            <a:ext cx="8136904" cy="266429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457200" y="548680"/>
            <a:ext cx="8075240" cy="864096"/>
          </a:xfrm>
          <a:ln w="88900" cmpd="dbl">
            <a:noFill/>
          </a:ln>
        </p:spPr>
        <p:txBody>
          <a:bodyPr anchor="ctr">
            <a:normAutofit/>
          </a:bodyPr>
          <a:lstStyle/>
          <a:p>
            <a:pPr algn="ctr"/>
            <a:r>
              <a:rPr lang="pt-BR" b="1" dirty="0">
                <a:solidFill>
                  <a:schemeClr val="tx1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APRESENTAÇÃO </a:t>
            </a:r>
            <a:endParaRPr lang="pt-BR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23875" y="1500808"/>
            <a:ext cx="8196597" cy="49525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xmlns="" val="83932762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2843808" y="2132856"/>
            <a:ext cx="5873824" cy="3816424"/>
          </a:xfrm>
          <a:ln>
            <a:noFill/>
          </a:ln>
        </p:spPr>
        <p:txBody>
          <a:bodyPr>
            <a:normAutofit fontScale="92500" lnSpcReduction="10000"/>
          </a:bodyPr>
          <a:lstStyle/>
          <a:p>
            <a:pPr algn="just" fontAlgn="base"/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Atendimentos remotos (fluxo online para a emissão de Certificados e recebimento de relatórios de projetos) </a:t>
            </a:r>
          </a:p>
          <a:p>
            <a:pPr algn="just" fontAlgn="base"/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b="1" dirty="0">
                <a:latin typeface="Open Sans"/>
              </a:rPr>
              <a:t>Levantamento de projetos encerrados e/ou a encerrar</a:t>
            </a:r>
            <a:r>
              <a:rPr lang="pt-BR" dirty="0">
                <a:latin typeface="Open Sans"/>
              </a:rPr>
              <a:t>, no âmbito dos Editais de Extensão de 2019, para programar a prorrogação necessária aos que não encerram, uma vez que o encerramento estava previsto para 24/03/2020.</a:t>
            </a: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51520" y="1676308"/>
            <a:ext cx="8075240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just" fontAlgn="base"/>
            <a: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Divisão de Programas de Extensão </a:t>
            </a:r>
            <a:b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</a:br>
            <a:endParaRPr lang="pt-BR" sz="3200" dirty="0">
              <a:solidFill>
                <a:schemeClr val="accent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7" name="Título 1">
            <a:extLst>
              <a:ext uri="{FF2B5EF4-FFF2-40B4-BE49-F238E27FC236}">
                <a16:creationId xmlns:a16="http://schemas.microsoft.com/office/drawing/2014/main" xmlns="" id="{50790692-76B3-412D-925E-EDC554E80E29}"/>
              </a:ext>
            </a:extLst>
          </p:cNvPr>
          <p:cNvSpPr txBox="1">
            <a:spLocks/>
          </p:cNvSpPr>
          <p:nvPr/>
        </p:nvSpPr>
        <p:spPr>
          <a:xfrm>
            <a:off x="569811" y="391178"/>
            <a:ext cx="8075240" cy="1285129"/>
          </a:xfrm>
          <a:prstGeom prst="rect">
            <a:avLst/>
          </a:prstGeom>
          <a:ln w="88900" cmpd="dbl">
            <a:noFill/>
          </a:ln>
        </p:spPr>
        <p:txBody>
          <a:bodyPr vert="horz" anchor="ctr">
            <a:normAutofit fontScale="60000" lnSpcReduction="20000"/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sz="3000" b="0" kern="1200" cap="small" baseline="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</a:lstStyle>
          <a:p>
            <a:pPr fontAlgn="base"/>
            <a:r>
              <a:rPr lang="pt-BR" sz="59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>Ações da DEX durante suspensão das atividades presenciais </a:t>
            </a:r>
            <a: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  <a:t/>
            </a:r>
            <a:br>
              <a:rPr lang="pt-BR" sz="3200" b="1" dirty="0">
                <a:solidFill>
                  <a:schemeClr val="accent2">
                    <a:lumMod val="75000"/>
                  </a:schemeClr>
                </a:solidFill>
                <a:latin typeface="Open Sans"/>
              </a:rPr>
            </a:br>
            <a:endParaRPr lang="pt-BR" sz="3200" dirty="0">
              <a:solidFill>
                <a:schemeClr val="accent2">
                  <a:lumMod val="75000"/>
                </a:schemeClr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 descr="Uma imagem contendo placar&#10;&#10;Descrição gerada automaticamente">
            <a:extLst>
              <a:ext uri="{FF2B5EF4-FFF2-40B4-BE49-F238E27FC236}">
                <a16:creationId xmlns:a16="http://schemas.microsoft.com/office/drawing/2014/main" xmlns="" id="{A605AD1C-223A-4FE2-A809-ABCF7623CDE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436" y="4317596"/>
            <a:ext cx="2592288" cy="1687297"/>
          </a:xfrm>
          <a:prstGeom prst="rect">
            <a:avLst/>
          </a:prstGeom>
        </p:spPr>
      </p:pic>
      <p:pic>
        <p:nvPicPr>
          <p:cNvPr id="11" name="Imagem 10" descr="Texto preto sobre fundo branco&#10;&#10;Descrição gerada automaticamente">
            <a:extLst>
              <a:ext uri="{FF2B5EF4-FFF2-40B4-BE49-F238E27FC236}">
                <a16:creationId xmlns:a16="http://schemas.microsoft.com/office/drawing/2014/main" xmlns="" id="{5790CCEB-3D69-472B-BB15-EBDF058E9F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28435" y="2540404"/>
            <a:ext cx="2592288" cy="1687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6207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22806"/>
          <a:stretch/>
        </p:blipFill>
        <p:spPr>
          <a:xfrm>
            <a:off x="7893" y="548680"/>
            <a:ext cx="1231965" cy="936104"/>
          </a:xfrm>
          <a:prstGeom prst="rect">
            <a:avLst/>
          </a:prstGeom>
        </p:spPr>
      </p:pic>
      <p:sp>
        <p:nvSpPr>
          <p:cNvPr id="5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146847" y="692696"/>
            <a:ext cx="4989259" cy="5760640"/>
          </a:xfrm>
          <a:ln>
            <a:noFill/>
          </a:ln>
        </p:spPr>
        <p:txBody>
          <a:bodyPr>
            <a:noAutofit/>
          </a:bodyPr>
          <a:lstStyle/>
          <a:p>
            <a:pPr algn="just" fontAlgn="base"/>
            <a:r>
              <a:rPr lang="pt-BR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Reuniões semanais com os servidores da divisão, </a:t>
            </a:r>
          </a:p>
          <a:p>
            <a:pPr algn="just" fontAlgn="base"/>
            <a:r>
              <a:rPr lang="pt-BR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 de demandas provenientes do e-mail e do SIPAC;</a:t>
            </a:r>
          </a:p>
          <a:p>
            <a:pPr algn="just" fontAlgn="base"/>
            <a:r>
              <a:rPr lang="pt-BR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Reuniões integradas com as diretorias geral, de pesquisa e de ensino. </a:t>
            </a:r>
          </a:p>
          <a:p>
            <a:pPr algn="just" fontAlgn="base"/>
            <a:r>
              <a:rPr lang="pt-BR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Atendimentos remotos por meio de fluxo online para a emissão de Atestados de estágio, para o recebimento de relatórios de estágio e para assinatura de Termos de Compromisso de Estágio. </a:t>
            </a:r>
          </a:p>
          <a:p>
            <a:pPr algn="just" fontAlgn="base"/>
            <a:r>
              <a:rPr lang="pt-BR" sz="22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Elaboração do projeto de implantação do Núcleo de Empreendedorismo</a:t>
            </a: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.</a:t>
            </a:r>
          </a:p>
          <a:p>
            <a:pPr marL="0" indent="0" algn="just" fontAlgn="base">
              <a:buNone/>
            </a:pPr>
            <a:endParaRPr lang="pt-BR" sz="18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r>
              <a:rPr lang="pt-BR" sz="18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</a:t>
            </a:r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752128" y="116632"/>
            <a:ext cx="8075240" cy="864096"/>
          </a:xfrm>
          <a:ln w="88900" cmpd="dbl">
            <a:noFill/>
          </a:ln>
        </p:spPr>
        <p:txBody>
          <a:bodyPr anchor="ctr">
            <a:normAutofit fontScale="90000"/>
          </a:bodyPr>
          <a:lstStyle/>
          <a:p>
            <a:pPr algn="ctr"/>
            <a:r>
              <a:rPr lang="pt-BR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Divisão de Integração Campus-Empresa (DICAE)</a:t>
            </a:r>
            <a:endParaRPr lang="pt-BR" b="1" dirty="0">
              <a:solidFill>
                <a:schemeClr val="tx1"/>
              </a:solidFill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pic>
        <p:nvPicPr>
          <p:cNvPr id="3" name="Imagem 2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1545A164-7DBA-41A5-9287-6E8773F28D3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89908" y="4159612"/>
            <a:ext cx="3545642" cy="2129684"/>
          </a:xfrm>
          <a:prstGeom prst="rect">
            <a:avLst/>
          </a:prstGeom>
        </p:spPr>
      </p:pic>
      <p:pic>
        <p:nvPicPr>
          <p:cNvPr id="8" name="Imagem 7" descr="Uma imagem contendo bolsa, placar, desenho&#10;&#10;Descrição gerada automaticamente">
            <a:extLst>
              <a:ext uri="{FF2B5EF4-FFF2-40B4-BE49-F238E27FC236}">
                <a16:creationId xmlns:a16="http://schemas.microsoft.com/office/drawing/2014/main" xmlns="" id="{86C5484C-1311-46E0-AF16-B2686862C5B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93" y="1412776"/>
            <a:ext cx="3844027" cy="2448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5727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692696"/>
            <a:ext cx="7467600" cy="792088"/>
          </a:xfrm>
        </p:spPr>
        <p:txBody>
          <a:bodyPr>
            <a:normAutofit fontScale="90000"/>
          </a:bodyPr>
          <a:lstStyle/>
          <a:p>
            <a:pPr algn="ctr"/>
            <a:r>
              <a:rPr lang="pt-BR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pt-BR" sz="2800" b="1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r>
              <a:rPr lang="pt-BR" dirty="0">
                <a:solidFill>
                  <a:schemeClr val="accent2">
                    <a:lumMod val="75000"/>
                  </a:schemeClr>
                </a:solidFill>
                <a:latin typeface="+mn-lt"/>
              </a:rPr>
              <a:t/>
            </a:r>
            <a:br>
              <a:rPr lang="pt-BR" dirty="0">
                <a:solidFill>
                  <a:schemeClr val="accent2">
                    <a:lumMod val="75000"/>
                  </a:schemeClr>
                </a:solidFill>
                <a:latin typeface="+mn-lt"/>
              </a:rPr>
            </a:br>
            <a:endParaRPr lang="pt-BR" dirty="0">
              <a:solidFill>
                <a:schemeClr val="accent2">
                  <a:lumMod val="75000"/>
                </a:schemeClr>
              </a:solidFill>
              <a:latin typeface="+mn-lt"/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139952" y="1196752"/>
            <a:ext cx="4752528" cy="5277200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endParaRPr lang="pt-BR" sz="1600" dirty="0">
              <a:latin typeface="Open Sans"/>
            </a:endParaRPr>
          </a:p>
          <a:p>
            <a:pPr algn="just"/>
            <a:r>
              <a:rPr lang="pt-BR" dirty="0">
                <a:latin typeface="Open Sans"/>
              </a:rPr>
              <a:t>Edital </a:t>
            </a:r>
            <a:r>
              <a:rPr lang="pt-BR" dirty="0" err="1">
                <a:latin typeface="Open Sans"/>
              </a:rPr>
              <a:t>CPEx</a:t>
            </a:r>
            <a:r>
              <a:rPr lang="pt-BR" dirty="0">
                <a:latin typeface="Open Sans"/>
              </a:rPr>
              <a:t> nº 004/2020-DEX/DG, de 08/05/2020 (aguardando publicação)</a:t>
            </a:r>
          </a:p>
          <a:p>
            <a:pPr algn="just"/>
            <a:r>
              <a:rPr lang="pt-BR" b="1" dirty="0">
                <a:latin typeface="Open Sans"/>
              </a:rPr>
              <a:t>Edital para recomposição do Comitê de Extensão </a:t>
            </a:r>
            <a:r>
              <a:rPr lang="pt-BR" dirty="0">
                <a:latin typeface="Open Sans"/>
              </a:rPr>
              <a:t>do IFPA Campus Belém. (aguardando publicação)</a:t>
            </a:r>
          </a:p>
          <a:p>
            <a:pPr algn="just"/>
            <a:r>
              <a:rPr lang="pt-BR" b="1" dirty="0">
                <a:latin typeface="Open Sans"/>
              </a:rPr>
              <a:t>Edital para realização da IV Mostra Extensionista</a:t>
            </a:r>
            <a:r>
              <a:rPr lang="pt-BR" dirty="0">
                <a:latin typeface="Open Sans"/>
              </a:rPr>
              <a:t>, em cumprimento aos Editais PIBEX e </a:t>
            </a:r>
            <a:r>
              <a:rPr lang="pt-BR" dirty="0" err="1">
                <a:latin typeface="Open Sans"/>
              </a:rPr>
              <a:t>CPEx</a:t>
            </a:r>
            <a:r>
              <a:rPr lang="pt-BR" dirty="0">
                <a:latin typeface="Open Sans"/>
              </a:rPr>
              <a:t> 2019,(Previsão Setembro/2020).</a:t>
            </a:r>
          </a:p>
          <a:p>
            <a:pPr marL="0" indent="0" algn="just">
              <a:buNone/>
            </a:pPr>
            <a:endParaRPr lang="pt-BR" dirty="0">
              <a:latin typeface="Open Sans"/>
            </a:endParaRPr>
          </a:p>
          <a:p>
            <a:endParaRPr lang="pt-BR" sz="1600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9D2343AD-ADF6-43AC-87CD-72DA984D7BAC}"/>
              </a:ext>
            </a:extLst>
          </p:cNvPr>
          <p:cNvSpPr/>
          <p:nvPr/>
        </p:nvSpPr>
        <p:spPr>
          <a:xfrm>
            <a:off x="251520" y="456732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Ações em desenvolvimento Divisão de Programas de Extensão </a:t>
            </a:r>
            <a:endParaRPr lang="pt-BR" sz="3200" dirty="0"/>
          </a:p>
        </p:txBody>
      </p:sp>
      <p:pic>
        <p:nvPicPr>
          <p:cNvPr id="6" name="Imagem 5">
            <a:extLst>
              <a:ext uri="{FF2B5EF4-FFF2-40B4-BE49-F238E27FC236}">
                <a16:creationId xmlns:a16="http://schemas.microsoft.com/office/drawing/2014/main" xmlns="" id="{76AC9CE9-9964-40B7-AD98-30597E6B71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720748"/>
            <a:ext cx="3456384" cy="1996283"/>
          </a:xfrm>
          <a:prstGeom prst="rect">
            <a:avLst/>
          </a:prstGeom>
        </p:spPr>
      </p:pic>
      <p:pic>
        <p:nvPicPr>
          <p:cNvPr id="8" name="Imagem 7" descr="Uma imagem contendo comida, placa&#10;&#10;Descrição gerada automaticamente">
            <a:extLst>
              <a:ext uri="{FF2B5EF4-FFF2-40B4-BE49-F238E27FC236}">
                <a16:creationId xmlns:a16="http://schemas.microsoft.com/office/drawing/2014/main" xmlns="" id="{B88D604C-06EE-4D18-83A7-989BBD94160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9796" y="3952997"/>
            <a:ext cx="3592124" cy="19962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00523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131840" y="1600200"/>
            <a:ext cx="5544616" cy="4873752"/>
          </a:xfrm>
          <a:ln>
            <a:noFill/>
          </a:ln>
        </p:spPr>
        <p:txBody>
          <a:bodyPr>
            <a:normAutofit fontScale="70000" lnSpcReduction="20000"/>
          </a:bodyPr>
          <a:lstStyle/>
          <a:p>
            <a:pPr algn="just" fontAlgn="base"/>
            <a:r>
              <a:rPr lang="pt-BR" sz="2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Atendimento às demandas de estágio: </a:t>
            </a:r>
          </a:p>
          <a:p>
            <a:pPr marL="0" indent="0" algn="just" fontAlgn="base">
              <a:buNone/>
            </a:pPr>
            <a:r>
              <a:rPr lang="pt-BR" sz="2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Documentação de estágio disponibilizada no site da DEX  e fluxo de emissão e recebimento de documentação realizado de forma remota. </a:t>
            </a:r>
          </a:p>
          <a:p>
            <a:pPr algn="just" fontAlgn="base"/>
            <a:r>
              <a:rPr lang="pt-BR" sz="2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Acordo de cooperação técnica: </a:t>
            </a:r>
          </a:p>
          <a:p>
            <a:pPr marL="0" indent="0" algn="just" fontAlgn="base">
              <a:buNone/>
            </a:pPr>
            <a:r>
              <a:rPr lang="pt-BR" sz="2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Chamadas públicas da PROEX e do Campus para a consolidação acordos de cooperação técnica com o setor público e o privado. </a:t>
            </a:r>
          </a:p>
          <a:p>
            <a:pPr algn="just" fontAlgn="base"/>
            <a:r>
              <a:rPr lang="pt-BR" sz="29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Captação de estágio e Capacitação dos alunos para o mercado de trabalho:</a:t>
            </a:r>
          </a:p>
          <a:p>
            <a:pPr marL="0" indent="0" algn="just" fontAlgn="base">
              <a:buNone/>
            </a:pPr>
            <a:r>
              <a:rPr lang="pt-BR" sz="29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Organização de evento online sobre preparação para o mercado de trabalho para promover a aproximação com entidades do setor público e privado; o intercâmbio com os agentes de integração e a capacitação dos nossos alunos.</a:t>
            </a:r>
          </a:p>
          <a:p>
            <a:pPr algn="just" fontAlgn="base"/>
            <a:endParaRPr lang="pt-BR" sz="29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marL="0" indent="0" algn="just" fontAlgn="base">
              <a:buNone/>
            </a:pPr>
            <a:endParaRPr lang="pt-BR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</p:txBody>
      </p:sp>
      <p:sp>
        <p:nvSpPr>
          <p:cNvPr id="3" name="Retângulo 2">
            <a:extLst>
              <a:ext uri="{FF2B5EF4-FFF2-40B4-BE49-F238E27FC236}">
                <a16:creationId xmlns:a16="http://schemas.microsoft.com/office/drawing/2014/main" xmlns="" id="{9E3D31F2-6D9E-4B8E-939D-F6CC06E190EA}"/>
              </a:ext>
            </a:extLst>
          </p:cNvPr>
          <p:cNvSpPr/>
          <p:nvPr/>
        </p:nvSpPr>
        <p:spPr>
          <a:xfrm>
            <a:off x="246348" y="384048"/>
            <a:ext cx="86409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dirty="0">
                <a:solidFill>
                  <a:schemeClr val="accent2">
                    <a:lumMod val="75000"/>
                  </a:schemeClr>
                </a:solidFill>
              </a:rPr>
              <a:t>Ações em desenvolvimento pela Divisão de Integração Campus Empresa </a:t>
            </a:r>
            <a:endParaRPr lang="pt-BR" sz="3200" dirty="0"/>
          </a:p>
        </p:txBody>
      </p:sp>
      <p:pic>
        <p:nvPicPr>
          <p:cNvPr id="11" name="Imagem 10" descr="Uma imagem contendo lego, brinquedo, pequeno, mesa&#10;&#10;Descrição gerada automaticamente">
            <a:extLst>
              <a:ext uri="{FF2B5EF4-FFF2-40B4-BE49-F238E27FC236}">
                <a16:creationId xmlns:a16="http://schemas.microsoft.com/office/drawing/2014/main" xmlns="" id="{1A9670B7-9A4F-408E-B748-60D12A871D4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600201"/>
            <a:ext cx="3131840" cy="50126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130201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xmlns="" id="{254C8B92-E05B-4995-B7C7-8294B226C4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94122"/>
          </a:xfrm>
        </p:spPr>
        <p:txBody>
          <a:bodyPr>
            <a:normAutofit fontScale="90000"/>
          </a:bodyPr>
          <a:lstStyle/>
          <a:p>
            <a:r>
              <a:rPr lang="pt-BR" sz="3100" b="1" dirty="0">
                <a:solidFill>
                  <a:schemeClr val="accent2">
                    <a:lumMod val="75000"/>
                  </a:schemeClr>
                </a:solidFill>
              </a:rPr>
              <a:t>Ações em desenvolvimento pela Divisão de Integração Campus Empresa </a:t>
            </a:r>
            <a:endParaRPr lang="pt-BR" dirty="0"/>
          </a:p>
        </p:txBody>
      </p:sp>
      <p:sp>
        <p:nvSpPr>
          <p:cNvPr id="4" name="Retângulo 3">
            <a:extLst>
              <a:ext uri="{FF2B5EF4-FFF2-40B4-BE49-F238E27FC236}">
                <a16:creationId xmlns:a16="http://schemas.microsoft.com/office/drawing/2014/main" xmlns="" id="{0C1FD127-6E73-4DB8-9061-C24E02A0ECEA}"/>
              </a:ext>
            </a:extLst>
          </p:cNvPr>
          <p:cNvSpPr/>
          <p:nvPr/>
        </p:nvSpPr>
        <p:spPr>
          <a:xfrm>
            <a:off x="4355976" y="1268760"/>
            <a:ext cx="4788024" cy="54996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 fontAlgn="base"/>
            <a:r>
              <a:rPr lang="pt-BR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Empreendedorismo: empresa júnior e startups:</a:t>
            </a:r>
          </a:p>
          <a:p>
            <a:pPr algn="just" fontAlgn="base"/>
            <a:r>
              <a:rPr lang="pt-BR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Realização de reuniões online com os coordenadores de curso para criação de comissão para a elaboração da chamada pública para Empresas Juniores e Startups.</a:t>
            </a:r>
          </a:p>
          <a:p>
            <a:pPr algn="just" fontAlgn="base"/>
            <a:endParaRPr lang="pt-BR" sz="2300" dirty="0">
              <a:latin typeface="Open Sans" panose="020B0606030504020204" pitchFamily="34" charset="0"/>
              <a:ea typeface="Open Sans" panose="020B0606030504020204" pitchFamily="34" charset="0"/>
              <a:cs typeface="Open Sans" panose="020B0606030504020204" pitchFamily="34" charset="0"/>
            </a:endParaRPr>
          </a:p>
          <a:p>
            <a:pPr algn="just" fontAlgn="base"/>
            <a:r>
              <a:rPr lang="pt-BR" sz="2300" b="1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Núcleo de Empreendedorismo, Empregabilidade e estágio:</a:t>
            </a:r>
          </a:p>
          <a:p>
            <a:pPr algn="just" fontAlgn="base"/>
            <a:r>
              <a:rPr lang="pt-BR" sz="2300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 O projeto de criação do Núcleo de Empreendedorismo está em desenvolvimento e será apresentado na reunião do CONDIR. </a:t>
            </a:r>
          </a:p>
        </p:txBody>
      </p:sp>
      <p:pic>
        <p:nvPicPr>
          <p:cNvPr id="8" name="Imagem 7" descr="Uma imagem contendo desenho&#10;&#10;Descrição gerada automaticamente">
            <a:extLst>
              <a:ext uri="{FF2B5EF4-FFF2-40B4-BE49-F238E27FC236}">
                <a16:creationId xmlns:a16="http://schemas.microsoft.com/office/drawing/2014/main" xmlns="" id="{97F87EE0-FADC-4F8A-8E1C-3D1C423004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1581150"/>
            <a:ext cx="3744416" cy="2279898"/>
          </a:xfrm>
          <a:prstGeom prst="rect">
            <a:avLst/>
          </a:prstGeom>
        </p:spPr>
      </p:pic>
      <p:pic>
        <p:nvPicPr>
          <p:cNvPr id="10" name="Imagem 9" descr="Uma imagem contendo relógio&#10;&#10;Descrição gerada automaticamente">
            <a:extLst>
              <a:ext uri="{FF2B5EF4-FFF2-40B4-BE49-F238E27FC236}">
                <a16:creationId xmlns:a16="http://schemas.microsoft.com/office/drawing/2014/main" xmlns="" id="{B6FDF06A-A112-40D1-A2AA-52710DE236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4" y="4077072"/>
            <a:ext cx="3744416" cy="2506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961048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635896" y="908720"/>
            <a:ext cx="5199290" cy="5565232"/>
          </a:xfrm>
        </p:spPr>
        <p:txBody>
          <a:bodyPr>
            <a:normAutofit fontScale="85000" lnSpcReduction="20000"/>
          </a:bodyPr>
          <a:lstStyle/>
          <a:p>
            <a:pPr marL="0" indent="0" algn="just">
              <a:buNone/>
            </a:pPr>
            <a:endParaRPr lang="pt-BR" sz="2600" dirty="0">
              <a:latin typeface="Open Sans"/>
            </a:endParaRPr>
          </a:p>
          <a:p>
            <a:pPr algn="just"/>
            <a:r>
              <a:rPr lang="pt-BR" sz="2600" b="1" dirty="0">
                <a:latin typeface="Open Sans"/>
              </a:rPr>
              <a:t>AÇÃO 1:  Live de apresentação do Projeto Na Rede de </a:t>
            </a:r>
            <a:r>
              <a:rPr lang="pt-BR" sz="2600" b="1" dirty="0" err="1">
                <a:latin typeface="Open Sans"/>
              </a:rPr>
              <a:t>Anansi</a:t>
            </a:r>
            <a:endParaRPr lang="pt-BR" sz="2600" b="1" dirty="0">
              <a:latin typeface="Open Sans"/>
            </a:endParaRPr>
          </a:p>
          <a:p>
            <a:pPr marL="0" indent="0" algn="just">
              <a:buNone/>
            </a:pPr>
            <a:r>
              <a:rPr lang="pt-BR" sz="2600" dirty="0">
                <a:latin typeface="Open Sans"/>
              </a:rPr>
              <a:t>Apresentação de narrativas orais e contos tradicionais do imaginário amazônico de matriz afro-ameríndia</a:t>
            </a:r>
          </a:p>
          <a:p>
            <a:pPr marL="0" indent="0" algn="just">
              <a:buNone/>
            </a:pPr>
            <a:r>
              <a:rPr lang="pt-BR" sz="2600" dirty="0">
                <a:latin typeface="Open Sans"/>
              </a:rPr>
              <a:t>Apresentação do projeto em </a:t>
            </a:r>
            <a:r>
              <a:rPr lang="pt-BR" sz="2600" dirty="0" err="1">
                <a:latin typeface="Open Sans"/>
              </a:rPr>
              <a:t>live</a:t>
            </a:r>
            <a:r>
              <a:rPr lang="pt-BR" sz="2600" dirty="0">
                <a:latin typeface="Open Sans"/>
              </a:rPr>
              <a:t>, reunindo contadores de história de Belém.</a:t>
            </a:r>
          </a:p>
          <a:p>
            <a:pPr marL="0" indent="0" algn="just">
              <a:buNone/>
            </a:pPr>
            <a:endParaRPr lang="pt-BR" sz="2600" dirty="0">
              <a:latin typeface="Open Sans"/>
            </a:endParaRPr>
          </a:p>
          <a:p>
            <a:pPr algn="just"/>
            <a:r>
              <a:rPr lang="pt-BR" sz="2600" b="1" dirty="0">
                <a:latin typeface="Open Sans"/>
              </a:rPr>
              <a:t>AÇÃO 2: Projeto na Rede de </a:t>
            </a:r>
            <a:r>
              <a:rPr lang="pt-BR" sz="2600" b="1" dirty="0" err="1">
                <a:latin typeface="Open Sans"/>
              </a:rPr>
              <a:t>Anansi</a:t>
            </a:r>
            <a:endParaRPr lang="pt-BR" sz="2600" b="1" dirty="0">
              <a:latin typeface="Open Sans"/>
            </a:endParaRPr>
          </a:p>
          <a:p>
            <a:pPr marL="0" indent="0" algn="just">
              <a:buNone/>
            </a:pPr>
            <a:r>
              <a:rPr lang="pt-BR" sz="2600" dirty="0">
                <a:latin typeface="Open Sans"/>
              </a:rPr>
              <a:t>Apresentação de narrativas orais e contos tradicionais do imaginário amazônico de matriz afro-ameríndia</a:t>
            </a:r>
          </a:p>
          <a:p>
            <a:pPr marL="0" indent="0" algn="just">
              <a:buNone/>
            </a:pPr>
            <a:r>
              <a:rPr lang="pt-BR" sz="2600" dirty="0">
                <a:latin typeface="Open Sans"/>
              </a:rPr>
              <a:t>Gravação de vídeos com contadores do IFPA: docentes, demais servidores, discentes e egressos</a:t>
            </a:r>
          </a:p>
          <a:p>
            <a:pPr marL="0" indent="0">
              <a:buNone/>
            </a:pPr>
            <a:endParaRPr lang="pt-BR" sz="2600" dirty="0">
              <a:latin typeface="Open Sans"/>
            </a:endParaRPr>
          </a:p>
          <a:p>
            <a:endParaRPr lang="pt-BR" dirty="0"/>
          </a:p>
        </p:txBody>
      </p:sp>
      <p:sp>
        <p:nvSpPr>
          <p:cNvPr id="6" name="CaixaDeTexto 5">
            <a:extLst>
              <a:ext uri="{FF2B5EF4-FFF2-40B4-BE49-F238E27FC236}">
                <a16:creationId xmlns:a16="http://schemas.microsoft.com/office/drawing/2014/main" xmlns="" id="{92B7F6DB-AB70-469F-8070-56D5254AE8B2}"/>
              </a:ext>
            </a:extLst>
          </p:cNvPr>
          <p:cNvSpPr txBox="1"/>
          <p:nvPr/>
        </p:nvSpPr>
        <p:spPr>
          <a:xfrm flipH="1">
            <a:off x="0" y="260648"/>
            <a:ext cx="8820472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600" b="1" dirty="0">
                <a:solidFill>
                  <a:schemeClr val="accent2">
                    <a:lumMod val="75000"/>
                  </a:schemeClr>
                </a:solidFill>
              </a:rPr>
              <a:t>Ações em desenvolvimento pelo Núcleo de Arte e Cultura NAC</a:t>
            </a:r>
            <a:endParaRPr lang="pt-BR" sz="2600" dirty="0"/>
          </a:p>
        </p:txBody>
      </p:sp>
      <p:pic>
        <p:nvPicPr>
          <p:cNvPr id="8" name="Imagem 7" descr="Uma imagem contendo relógio, objeto, mesa, laranja&#10;&#10;Descrição gerada automaticamente">
            <a:extLst>
              <a:ext uri="{FF2B5EF4-FFF2-40B4-BE49-F238E27FC236}">
                <a16:creationId xmlns:a16="http://schemas.microsoft.com/office/drawing/2014/main" xmlns="" id="{02FF9E8F-2A6A-4520-9BB0-73CD07C0C7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7505" y="1285874"/>
            <a:ext cx="3312368" cy="48794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05684032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alcão Envidraçado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</TotalTime>
  <Words>912</Words>
  <Application>Microsoft Office PowerPoint</Application>
  <PresentationFormat>Apresentação na tela (4:3)</PresentationFormat>
  <Paragraphs>89</Paragraphs>
  <Slides>16</Slides>
  <Notes>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16</vt:i4>
      </vt:variant>
    </vt:vector>
  </HeadingPairs>
  <TitlesOfParts>
    <vt:vector size="17" baseType="lpstr">
      <vt:lpstr>Balcão Envidraçado</vt:lpstr>
      <vt:lpstr>Slide 1</vt:lpstr>
      <vt:lpstr>Slide 2</vt:lpstr>
      <vt:lpstr>APRESENTAÇÃO </vt:lpstr>
      <vt:lpstr>Divisão de Programas de Extensão  </vt:lpstr>
      <vt:lpstr>Divisão de Integração Campus-Empresa (DICAE)</vt:lpstr>
      <vt:lpstr>  </vt:lpstr>
      <vt:lpstr>Slide 7</vt:lpstr>
      <vt:lpstr>Ações em desenvolvimento pela Divisão de Integração Campus Empresa </vt:lpstr>
      <vt:lpstr>Slide 9</vt:lpstr>
      <vt:lpstr>Slide 10</vt:lpstr>
      <vt:lpstr>Ações em desenvolvimento pelo Núcleo de esporte e lazer NEL</vt:lpstr>
      <vt:lpstr>Ações em desenvolvimento pelo Centro de Idiomas </vt:lpstr>
      <vt:lpstr>Ações em desenvolvimento pelo Núcleo de estudos afrobrasileiros </vt:lpstr>
      <vt:lpstr>Ações em desenvolvimento pelo Núcleo de estudos afrobrasileiros </vt:lpstr>
      <vt:lpstr>CONSIDERAÇÕES FINAIS  </vt:lpstr>
      <vt:lpstr>Slide 16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JAIR MELO</dc:creator>
  <cp:lastModifiedBy>neila.cabral</cp:lastModifiedBy>
  <cp:revision>1</cp:revision>
  <dcterms:created xsi:type="dcterms:W3CDTF">2020-07-08T01:44:49Z</dcterms:created>
  <dcterms:modified xsi:type="dcterms:W3CDTF">2020-07-09T16:27:18Z</dcterms:modified>
</cp:coreProperties>
</file>